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1559" r:id="rId2"/>
    <p:sldId id="1556" r:id="rId3"/>
    <p:sldId id="1557" r:id="rId4"/>
    <p:sldId id="1558" r:id="rId5"/>
    <p:sldId id="1554" r:id="rId6"/>
  </p:sldIdLst>
  <p:sldSz cx="9144000" cy="6858000" type="screen4x3"/>
  <p:notesSz cx="7010400" cy="92964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900" b="1" kern="1200">
        <a:solidFill>
          <a:srgbClr val="FF0000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80">
          <p15:clr>
            <a:srgbClr val="A4A3A4"/>
          </p15:clr>
        </p15:guide>
        <p15:guide id="2" pos="2880">
          <p15:clr>
            <a:srgbClr val="A4A3A4"/>
          </p15:clr>
        </p15:guide>
        <p15:guide id="3" pos="55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tehouwer" initials="M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/>
  <p:clrMru>
    <a:srgbClr val="041005"/>
    <a:srgbClr val="038B23"/>
    <a:srgbClr val="00CA00"/>
    <a:srgbClr val="66FF66"/>
    <a:srgbClr val="FF9966"/>
    <a:srgbClr val="D3D300"/>
    <a:srgbClr val="E5E500"/>
    <a:srgbClr val="EFEF00"/>
    <a:srgbClr val="FF6600"/>
    <a:srgbClr val="005A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98" autoAdjust="0"/>
    <p:restoredTop sz="50000" autoAdjust="0"/>
  </p:normalViewPr>
  <p:slideViewPr>
    <p:cSldViewPr snapToGrid="0">
      <p:cViewPr varScale="1">
        <p:scale>
          <a:sx n="127" d="100"/>
          <a:sy n="127" d="100"/>
        </p:scale>
        <p:origin x="1248" y="184"/>
      </p:cViewPr>
      <p:guideLst>
        <p:guide orient="horz" pos="1680"/>
        <p:guide pos="2880"/>
        <p:guide pos="55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9" d="100"/>
          <a:sy n="59" d="100"/>
        </p:scale>
        <p:origin x="-1134" y="-84"/>
      </p:cViewPr>
      <p:guideLst>
        <p:guide orient="horz" pos="2928"/>
        <p:guide pos="220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B3890585-E317-49DD-A09C-70E803DA2D1D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0279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8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114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8500"/>
            <a:ext cx="4645025" cy="3482975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5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l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8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663" tIns="46038" rIns="93663" bIns="46038" numCol="1" anchor="b" anchorCtr="0" compatLnSpc="1">
            <a:prstTxWarp prst="textNoShape">
              <a:avLst/>
            </a:prstTxWarp>
          </a:bodyPr>
          <a:lstStyle>
            <a:lvl1pPr algn="r" defTabSz="931863">
              <a:spcBef>
                <a:spcPct val="0"/>
              </a:spcBef>
              <a:defRPr sz="1200" b="0">
                <a:solidFill>
                  <a:schemeClr val="tx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F132C5E7-179A-4B84-922C-CCB75C479181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3711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61141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4187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93749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143627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132C5E7-179A-4B84-922C-CCB75C479181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29756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 algn="r">
              <a:defRPr/>
            </a:lvl1pPr>
          </a:lstStyle>
          <a:p>
            <a:pPr>
              <a:defRPr/>
            </a:pPr>
            <a:fld id="{4A0C56AD-D7D4-4A7F-A2E5-5D5CF1236040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D310AF-6BFB-4C32-8A9A-80D4EDFDDAAC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19E458-45B8-449B-9454-F40317663A36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el en tab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abel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nl-NL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6C5A88-D454-4B5C-96ED-A57FEA77D628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EF3C2D-E3B2-4FFB-9BAC-F18742AD7121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5D032A-2972-41A2-BA9C-A9554FB4C57A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F94455-D2D7-4538-B2BB-C6A4B2E70DBE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E94861-6904-4771-BB9C-B3AD1C2C8141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7A4624-F785-4F7E-A978-874A103E90C5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B0F00-FB27-40D6-AFAE-351B8BC9827F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314E0F-5D15-49AF-8D19-F2A557B60C84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EBB83E-9E95-415A-ADE1-3E795A2600FB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6"/>
            </a:gs>
            <a:gs pos="100000">
              <a:srgbClr val="FFFFFF"/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l">
              <a:spcBef>
                <a:spcPct val="0"/>
              </a:spcBef>
              <a:defRPr sz="1400" b="0">
                <a:solidFill>
                  <a:schemeClr val="bg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>
                <a:solidFill>
                  <a:schemeClr val="bg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505200" y="624840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>
                <a:solidFill>
                  <a:schemeClr val="bg1"/>
                </a:solidFill>
                <a:effectLst/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5B42DE39-1954-4416-858D-65ABCBB9D7F4}" type="slidenum">
              <a:rPr lang="en-GB"/>
              <a:pPr>
                <a:defRPr/>
              </a:pPr>
              <a:t>‹nr.›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9" r:id="rId1"/>
    <p:sldLayoutId id="2147484028" r:id="rId2"/>
    <p:sldLayoutId id="2147484029" r:id="rId3"/>
    <p:sldLayoutId id="2147484030" r:id="rId4"/>
    <p:sldLayoutId id="2147484031" r:id="rId5"/>
    <p:sldLayoutId id="2147484032" r:id="rId6"/>
    <p:sldLayoutId id="2147484033" r:id="rId7"/>
    <p:sldLayoutId id="2147484034" r:id="rId8"/>
    <p:sldLayoutId id="2147484035" r:id="rId9"/>
    <p:sldLayoutId id="2147484036" r:id="rId10"/>
    <p:sldLayoutId id="2147484037" r:id="rId11"/>
    <p:sldLayoutId id="2147484038" r:id="rId12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rgbClr val="E7CC03"/>
          </a:solidFill>
          <a:effectLst>
            <a:outerShdw blurRad="38100" dist="38100" dir="2700000" algn="tl">
              <a:srgbClr val="000000"/>
            </a:outerShdw>
          </a:effectLst>
          <a:latin typeface="Arial Black" pitchFamily="34" charset="0"/>
          <a:cs typeface="Arial" charset="0"/>
        </a:defRPr>
      </a:lvl9pPr>
    </p:titleStyle>
    <p:bodyStyle>
      <a:lvl1pPr marL="2286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bg1"/>
          </a:solidFill>
          <a:latin typeface="+mn-lt"/>
          <a:ea typeface="+mn-ea"/>
          <a:cs typeface="+mn-cs"/>
        </a:defRPr>
      </a:lvl1pPr>
      <a:lvl2pPr marL="5715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bg1"/>
          </a:solidFill>
          <a:latin typeface="+mn-lt"/>
          <a:cs typeface="+mn-cs"/>
        </a:defRPr>
      </a:lvl2pPr>
      <a:lvl3pPr marL="91440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bg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 b="1">
          <a:solidFill>
            <a:schemeClr val="bg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 b="1">
          <a:solidFill>
            <a:schemeClr val="bg1"/>
          </a:solidFill>
          <a:latin typeface="+mn-lt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Vrije vorm 47"/>
          <p:cNvSpPr/>
          <p:nvPr/>
        </p:nvSpPr>
        <p:spPr>
          <a:xfrm>
            <a:off x="525462" y="15494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2" tIns="1414780" rIns="1020242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87" name="Vrije vorm 32"/>
          <p:cNvSpPr/>
          <p:nvPr/>
        </p:nvSpPr>
        <p:spPr>
          <a:xfrm>
            <a:off x="4995875" y="15748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3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1" tIns="1414780" rIns="1020243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nl-NL" dirty="0" err="1">
                <a:solidFill>
                  <a:schemeClr val="accent1">
                    <a:lumMod val="90000"/>
                  </a:schemeClr>
                </a:solidFill>
              </a:rPr>
              <a:t>Mindsets</a:t>
            </a:r>
            <a:endParaRPr lang="nl-NL" dirty="0">
              <a:solidFill>
                <a:schemeClr val="accent1">
                  <a:lumMod val="90000"/>
                </a:schemeClr>
              </a:solidFill>
            </a:endParaRPr>
          </a:p>
        </p:txBody>
      </p:sp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Tekstvak 10"/>
          <p:cNvSpPr txBox="1">
            <a:spLocks noChangeArrowheads="1"/>
          </p:cNvSpPr>
          <p:nvPr/>
        </p:nvSpPr>
        <p:spPr bwMode="auto">
          <a:xfrm>
            <a:off x="6148775" y="4074893"/>
            <a:ext cx="16545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FF00"/>
                </a:solidFill>
                <a:latin typeface="Impact"/>
                <a:cs typeface="Impact"/>
              </a:rPr>
              <a:t>responsibility</a:t>
            </a:r>
          </a:p>
        </p:txBody>
      </p:sp>
      <p:sp>
        <p:nvSpPr>
          <p:cNvPr id="58" name="Tekstvak 12"/>
          <p:cNvSpPr txBox="1">
            <a:spLocks noChangeArrowheads="1"/>
          </p:cNvSpPr>
          <p:nvPr/>
        </p:nvSpPr>
        <p:spPr bwMode="auto">
          <a:xfrm>
            <a:off x="6129340" y="2022694"/>
            <a:ext cx="2489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  <a:cs typeface="Wide Latin"/>
              </a:rPr>
              <a:t>accomplishment</a:t>
            </a:r>
          </a:p>
        </p:txBody>
      </p:sp>
      <p:sp>
        <p:nvSpPr>
          <p:cNvPr id="62" name="Tekstvak 13"/>
          <p:cNvSpPr txBox="1">
            <a:spLocks noChangeArrowheads="1"/>
          </p:cNvSpPr>
          <p:nvPr/>
        </p:nvSpPr>
        <p:spPr bwMode="auto">
          <a:xfrm>
            <a:off x="5835601" y="3517645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Challenge</a:t>
            </a:r>
          </a:p>
        </p:txBody>
      </p:sp>
      <p:sp>
        <p:nvSpPr>
          <p:cNvPr id="64" name="Tekstvak 13"/>
          <p:cNvSpPr txBox="1">
            <a:spLocks noChangeArrowheads="1"/>
          </p:cNvSpPr>
          <p:nvPr/>
        </p:nvSpPr>
        <p:spPr bwMode="auto">
          <a:xfrm>
            <a:off x="6138334" y="2689061"/>
            <a:ext cx="177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Accountability</a:t>
            </a:r>
          </a:p>
        </p:txBody>
      </p:sp>
      <p:sp>
        <p:nvSpPr>
          <p:cNvPr id="65" name="Tekstvak 10"/>
          <p:cNvSpPr txBox="1">
            <a:spLocks noChangeArrowheads="1"/>
          </p:cNvSpPr>
          <p:nvPr/>
        </p:nvSpPr>
        <p:spPr bwMode="auto">
          <a:xfrm>
            <a:off x="6680200" y="4826893"/>
            <a:ext cx="1371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effective</a:t>
            </a:r>
          </a:p>
        </p:txBody>
      </p:sp>
      <p:sp>
        <p:nvSpPr>
          <p:cNvPr id="66" name="Tekstvak 13"/>
          <p:cNvSpPr txBox="1">
            <a:spLocks noChangeArrowheads="1"/>
          </p:cNvSpPr>
          <p:nvPr/>
        </p:nvSpPr>
        <p:spPr bwMode="auto">
          <a:xfrm>
            <a:off x="2019300" y="4065532"/>
            <a:ext cx="15048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b="0" dirty="0">
                <a:solidFill>
                  <a:srgbClr val="FFFF00"/>
                </a:solidFill>
                <a:latin typeface="Impact"/>
                <a:cs typeface="Impact"/>
              </a:rPr>
              <a:t>procedure</a:t>
            </a:r>
          </a:p>
        </p:txBody>
      </p:sp>
      <p:sp>
        <p:nvSpPr>
          <p:cNvPr id="67" name="Tekstvak 7"/>
          <p:cNvSpPr txBox="1">
            <a:spLocks noChangeArrowheads="1"/>
          </p:cNvSpPr>
          <p:nvPr/>
        </p:nvSpPr>
        <p:spPr bwMode="auto">
          <a:xfrm>
            <a:off x="2019071" y="2682254"/>
            <a:ext cx="92831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Blame</a:t>
            </a:r>
          </a:p>
        </p:txBody>
      </p:sp>
      <p:sp>
        <p:nvSpPr>
          <p:cNvPr id="71" name="Tekstvak 11"/>
          <p:cNvSpPr txBox="1">
            <a:spLocks noChangeArrowheads="1"/>
          </p:cNvSpPr>
          <p:nvPr/>
        </p:nvSpPr>
        <p:spPr bwMode="auto">
          <a:xfrm>
            <a:off x="2463272" y="2031162"/>
            <a:ext cx="1337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</a:rPr>
              <a:t>failure</a:t>
            </a:r>
          </a:p>
        </p:txBody>
      </p:sp>
      <p:sp>
        <p:nvSpPr>
          <p:cNvPr id="75" name="Tekstvak 13"/>
          <p:cNvSpPr txBox="1">
            <a:spLocks noChangeArrowheads="1"/>
          </p:cNvSpPr>
          <p:nvPr/>
        </p:nvSpPr>
        <p:spPr bwMode="auto">
          <a:xfrm>
            <a:off x="2149142" y="4838317"/>
            <a:ext cx="13560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perfect</a:t>
            </a:r>
            <a:endParaRPr lang="en-GB" sz="2000" dirty="0">
              <a:solidFill>
                <a:srgbClr val="FFFF00"/>
              </a:solidFill>
              <a:latin typeface="Batavia" pitchFamily="2" charset="0"/>
            </a:endParaRPr>
          </a:p>
        </p:txBody>
      </p:sp>
      <p:sp>
        <p:nvSpPr>
          <p:cNvPr id="77" name="Tekstvak 10"/>
          <p:cNvSpPr txBox="1">
            <a:spLocks noChangeArrowheads="1"/>
          </p:cNvSpPr>
          <p:nvPr/>
        </p:nvSpPr>
        <p:spPr bwMode="auto">
          <a:xfrm>
            <a:off x="1370913" y="3523793"/>
            <a:ext cx="18217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Comfort Zone</a:t>
            </a:r>
          </a:p>
        </p:txBody>
      </p:sp>
      <p:sp>
        <p:nvSpPr>
          <p:cNvPr id="38" name="Tekstvak 12"/>
          <p:cNvSpPr txBox="1">
            <a:spLocks noChangeArrowheads="1"/>
          </p:cNvSpPr>
          <p:nvPr/>
        </p:nvSpPr>
        <p:spPr bwMode="auto">
          <a:xfrm>
            <a:off x="6138334" y="1692311"/>
            <a:ext cx="17505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expertise</a:t>
            </a:r>
          </a:p>
        </p:txBody>
      </p:sp>
      <p:sp>
        <p:nvSpPr>
          <p:cNvPr id="39" name="Tekstvak 11"/>
          <p:cNvSpPr txBox="1">
            <a:spLocks noChangeArrowheads="1"/>
          </p:cNvSpPr>
          <p:nvPr/>
        </p:nvSpPr>
        <p:spPr bwMode="auto">
          <a:xfrm>
            <a:off x="1627924" y="1692312"/>
            <a:ext cx="18688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knowledge</a:t>
            </a:r>
          </a:p>
        </p:txBody>
      </p:sp>
      <p:sp>
        <p:nvSpPr>
          <p:cNvPr id="40" name="Titel 1"/>
          <p:cNvSpPr txBox="1">
            <a:spLocks/>
          </p:cNvSpPr>
          <p:nvPr/>
        </p:nvSpPr>
        <p:spPr bwMode="auto">
          <a:xfrm>
            <a:off x="0" y="5190066"/>
            <a:ext cx="4792133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1</a:t>
            </a:r>
          </a:p>
        </p:txBody>
      </p:sp>
      <p:sp>
        <p:nvSpPr>
          <p:cNvPr id="41" name="Titel 1"/>
          <p:cNvSpPr txBox="1">
            <a:spLocks/>
          </p:cNvSpPr>
          <p:nvPr/>
        </p:nvSpPr>
        <p:spPr bwMode="auto">
          <a:xfrm>
            <a:off x="5054600" y="5190066"/>
            <a:ext cx="4089400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2</a:t>
            </a:r>
          </a:p>
        </p:txBody>
      </p:sp>
    </p:spTree>
    <p:extLst>
      <p:ext uri="{BB962C8B-B14F-4D97-AF65-F5344CB8AC3E}">
        <p14:creationId xmlns:p14="http://schemas.microsoft.com/office/powerpoint/2010/main" val="275978412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Vrije vorm 47"/>
          <p:cNvSpPr/>
          <p:nvPr/>
        </p:nvSpPr>
        <p:spPr>
          <a:xfrm>
            <a:off x="525462" y="15494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2" tIns="1414780" rIns="1020242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87" name="Vrije vorm 32"/>
          <p:cNvSpPr/>
          <p:nvPr/>
        </p:nvSpPr>
        <p:spPr>
          <a:xfrm>
            <a:off x="4995875" y="15748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3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1" tIns="1414780" rIns="1020243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nl-NL" dirty="0" err="1">
                <a:solidFill>
                  <a:schemeClr val="accent1">
                    <a:lumMod val="90000"/>
                  </a:schemeClr>
                </a:solidFill>
              </a:rPr>
              <a:t>Mindsets</a:t>
            </a:r>
            <a:endParaRPr lang="nl-NL" dirty="0">
              <a:solidFill>
                <a:schemeClr val="accent1">
                  <a:lumMod val="90000"/>
                </a:schemeClr>
              </a:solidFill>
            </a:endParaRPr>
          </a:p>
        </p:txBody>
      </p:sp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6" name="Tekstvak 10"/>
          <p:cNvSpPr txBox="1">
            <a:spLocks noChangeArrowheads="1"/>
          </p:cNvSpPr>
          <p:nvPr/>
        </p:nvSpPr>
        <p:spPr bwMode="auto">
          <a:xfrm>
            <a:off x="6148775" y="4074893"/>
            <a:ext cx="16545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FF00"/>
                </a:solidFill>
                <a:latin typeface="Impact"/>
                <a:cs typeface="Impact"/>
              </a:rPr>
              <a:t>responsibility</a:t>
            </a:r>
          </a:p>
        </p:txBody>
      </p:sp>
      <p:sp>
        <p:nvSpPr>
          <p:cNvPr id="57" name="Tekstvak 12"/>
          <p:cNvSpPr txBox="1">
            <a:spLocks noChangeArrowheads="1"/>
          </p:cNvSpPr>
          <p:nvPr/>
        </p:nvSpPr>
        <p:spPr bwMode="auto">
          <a:xfrm>
            <a:off x="7543800" y="3124200"/>
            <a:ext cx="1308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FFC000"/>
                </a:solidFill>
                <a:latin typeface="Gill Sans Ultra Bold"/>
                <a:cs typeface="Gill Sans Ultra Bold"/>
              </a:rPr>
              <a:t>visiOn</a:t>
            </a:r>
            <a:endParaRPr lang="en-GB" sz="2000" dirty="0">
              <a:solidFill>
                <a:srgbClr val="FFC000"/>
              </a:solidFill>
              <a:latin typeface="Gill Sans Ultra Bold"/>
              <a:cs typeface="Gill Sans Ultra Bold"/>
            </a:endParaRPr>
          </a:p>
        </p:txBody>
      </p:sp>
      <p:sp>
        <p:nvSpPr>
          <p:cNvPr id="58" name="Tekstvak 12"/>
          <p:cNvSpPr txBox="1">
            <a:spLocks noChangeArrowheads="1"/>
          </p:cNvSpPr>
          <p:nvPr/>
        </p:nvSpPr>
        <p:spPr bwMode="auto">
          <a:xfrm>
            <a:off x="6129340" y="2022694"/>
            <a:ext cx="2489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  <a:cs typeface="Wide Latin"/>
              </a:rPr>
              <a:t>accomplishment</a:t>
            </a:r>
          </a:p>
        </p:txBody>
      </p:sp>
      <p:sp>
        <p:nvSpPr>
          <p:cNvPr id="59" name="Tekstvak 13"/>
          <p:cNvSpPr txBox="1">
            <a:spLocks noChangeArrowheads="1"/>
          </p:cNvSpPr>
          <p:nvPr/>
        </p:nvSpPr>
        <p:spPr bwMode="auto">
          <a:xfrm>
            <a:off x="6938462" y="2323333"/>
            <a:ext cx="12103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  <a:latin typeface="Britannic Bold"/>
                <a:cs typeface="Britannic Bold"/>
              </a:rPr>
              <a:t>achieve</a:t>
            </a:r>
          </a:p>
        </p:txBody>
      </p:sp>
      <p:sp>
        <p:nvSpPr>
          <p:cNvPr id="61" name="Tekstvak 10"/>
          <p:cNvSpPr txBox="1">
            <a:spLocks noChangeArrowheads="1"/>
          </p:cNvSpPr>
          <p:nvPr/>
        </p:nvSpPr>
        <p:spPr bwMode="auto">
          <a:xfrm>
            <a:off x="7103404" y="3709038"/>
            <a:ext cx="154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C000"/>
                </a:solidFill>
                <a:latin typeface="Burnstown Dam" pitchFamily="2" charset="0"/>
              </a:rPr>
              <a:t>opportunity</a:t>
            </a:r>
          </a:p>
        </p:txBody>
      </p:sp>
      <p:sp>
        <p:nvSpPr>
          <p:cNvPr id="62" name="Tekstvak 13"/>
          <p:cNvSpPr txBox="1">
            <a:spLocks noChangeArrowheads="1"/>
          </p:cNvSpPr>
          <p:nvPr/>
        </p:nvSpPr>
        <p:spPr bwMode="auto">
          <a:xfrm>
            <a:off x="5835601" y="3517645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Challenge</a:t>
            </a:r>
          </a:p>
        </p:txBody>
      </p:sp>
      <p:sp>
        <p:nvSpPr>
          <p:cNvPr id="64" name="Tekstvak 13"/>
          <p:cNvSpPr txBox="1">
            <a:spLocks noChangeArrowheads="1"/>
          </p:cNvSpPr>
          <p:nvPr/>
        </p:nvSpPr>
        <p:spPr bwMode="auto">
          <a:xfrm>
            <a:off x="6138334" y="2689061"/>
            <a:ext cx="177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Accountability</a:t>
            </a:r>
          </a:p>
        </p:txBody>
      </p:sp>
      <p:sp>
        <p:nvSpPr>
          <p:cNvPr id="65" name="Tekstvak 10"/>
          <p:cNvSpPr txBox="1">
            <a:spLocks noChangeArrowheads="1"/>
          </p:cNvSpPr>
          <p:nvPr/>
        </p:nvSpPr>
        <p:spPr bwMode="auto">
          <a:xfrm>
            <a:off x="6680200" y="4826893"/>
            <a:ext cx="1371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effective</a:t>
            </a:r>
          </a:p>
        </p:txBody>
      </p:sp>
      <p:sp>
        <p:nvSpPr>
          <p:cNvPr id="66" name="Tekstvak 13"/>
          <p:cNvSpPr txBox="1">
            <a:spLocks noChangeArrowheads="1"/>
          </p:cNvSpPr>
          <p:nvPr/>
        </p:nvSpPr>
        <p:spPr bwMode="auto">
          <a:xfrm>
            <a:off x="2019300" y="4065532"/>
            <a:ext cx="15048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b="0" dirty="0">
                <a:solidFill>
                  <a:srgbClr val="FFFF00"/>
                </a:solidFill>
                <a:latin typeface="Impact"/>
                <a:cs typeface="Impact"/>
              </a:rPr>
              <a:t>procedure</a:t>
            </a:r>
          </a:p>
        </p:txBody>
      </p:sp>
      <p:sp>
        <p:nvSpPr>
          <p:cNvPr id="67" name="Tekstvak 7"/>
          <p:cNvSpPr txBox="1">
            <a:spLocks noChangeArrowheads="1"/>
          </p:cNvSpPr>
          <p:nvPr/>
        </p:nvSpPr>
        <p:spPr bwMode="auto">
          <a:xfrm>
            <a:off x="2019071" y="2682254"/>
            <a:ext cx="92831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Blame</a:t>
            </a:r>
          </a:p>
        </p:txBody>
      </p:sp>
      <p:sp>
        <p:nvSpPr>
          <p:cNvPr id="69" name="Tekstvak 11"/>
          <p:cNvSpPr txBox="1">
            <a:spLocks noChangeArrowheads="1"/>
          </p:cNvSpPr>
          <p:nvPr/>
        </p:nvSpPr>
        <p:spPr bwMode="auto">
          <a:xfrm>
            <a:off x="3226963" y="3035300"/>
            <a:ext cx="1054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FFC000"/>
                </a:solidFill>
                <a:latin typeface="Gill Sans Ultra Bold"/>
                <a:cs typeface="Gill Sans Ultra Bold"/>
              </a:rPr>
              <a:t>plAn</a:t>
            </a:r>
            <a:endParaRPr lang="en-GB" sz="2000" dirty="0">
              <a:solidFill>
                <a:srgbClr val="FFC000"/>
              </a:solidFill>
              <a:latin typeface="Gill Sans Ultra Bold"/>
              <a:cs typeface="Gill Sans Ultra Bold"/>
            </a:endParaRPr>
          </a:p>
        </p:txBody>
      </p:sp>
      <p:sp>
        <p:nvSpPr>
          <p:cNvPr id="71" name="Tekstvak 11"/>
          <p:cNvSpPr txBox="1">
            <a:spLocks noChangeArrowheads="1"/>
          </p:cNvSpPr>
          <p:nvPr/>
        </p:nvSpPr>
        <p:spPr bwMode="auto">
          <a:xfrm>
            <a:off x="2463272" y="2031162"/>
            <a:ext cx="1337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</a:rPr>
              <a:t>failure</a:t>
            </a:r>
          </a:p>
        </p:txBody>
      </p:sp>
      <p:sp>
        <p:nvSpPr>
          <p:cNvPr id="72" name="Tekstvak 14"/>
          <p:cNvSpPr txBox="1">
            <a:spLocks noChangeArrowheads="1"/>
          </p:cNvSpPr>
          <p:nvPr/>
        </p:nvSpPr>
        <p:spPr bwMode="auto">
          <a:xfrm>
            <a:off x="2585822" y="2323207"/>
            <a:ext cx="12435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  <a:latin typeface="Britannic Bold"/>
                <a:cs typeface="Britannic Bold"/>
              </a:rPr>
              <a:t>prevent</a:t>
            </a:r>
          </a:p>
        </p:txBody>
      </p:sp>
      <p:sp>
        <p:nvSpPr>
          <p:cNvPr id="74" name="Tekstvak 10"/>
          <p:cNvSpPr txBox="1">
            <a:spLocks noChangeArrowheads="1"/>
          </p:cNvSpPr>
          <p:nvPr/>
        </p:nvSpPr>
        <p:spPr bwMode="auto">
          <a:xfrm>
            <a:off x="2986282" y="3709549"/>
            <a:ext cx="13781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C000"/>
                </a:solidFill>
                <a:latin typeface="Burnstown Dam" pitchFamily="2" charset="0"/>
              </a:rPr>
              <a:t>danger</a:t>
            </a:r>
          </a:p>
        </p:txBody>
      </p:sp>
      <p:sp>
        <p:nvSpPr>
          <p:cNvPr id="75" name="Tekstvak 13"/>
          <p:cNvSpPr txBox="1">
            <a:spLocks noChangeArrowheads="1"/>
          </p:cNvSpPr>
          <p:nvPr/>
        </p:nvSpPr>
        <p:spPr bwMode="auto">
          <a:xfrm>
            <a:off x="2149142" y="4838317"/>
            <a:ext cx="13560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perfect</a:t>
            </a:r>
            <a:endParaRPr lang="en-GB" sz="2000" dirty="0">
              <a:solidFill>
                <a:srgbClr val="FFFF00"/>
              </a:solidFill>
              <a:latin typeface="Batavia" pitchFamily="2" charset="0"/>
            </a:endParaRPr>
          </a:p>
        </p:txBody>
      </p:sp>
      <p:sp>
        <p:nvSpPr>
          <p:cNvPr id="77" name="Tekstvak 10"/>
          <p:cNvSpPr txBox="1">
            <a:spLocks noChangeArrowheads="1"/>
          </p:cNvSpPr>
          <p:nvPr/>
        </p:nvSpPr>
        <p:spPr bwMode="auto">
          <a:xfrm>
            <a:off x="1370913" y="3523793"/>
            <a:ext cx="18217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Comfort Zone</a:t>
            </a:r>
          </a:p>
        </p:txBody>
      </p:sp>
      <p:sp>
        <p:nvSpPr>
          <p:cNvPr id="80" name="Tekstvak 13"/>
          <p:cNvSpPr txBox="1">
            <a:spLocks noChangeArrowheads="1"/>
          </p:cNvSpPr>
          <p:nvPr/>
        </p:nvSpPr>
        <p:spPr bwMode="auto">
          <a:xfrm>
            <a:off x="7814732" y="2683295"/>
            <a:ext cx="8937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PortagoITC TT"/>
                <a:cs typeface="PortagoITC TT"/>
              </a:rPr>
              <a:t>IDENTY</a:t>
            </a:r>
          </a:p>
        </p:txBody>
      </p:sp>
      <p:sp>
        <p:nvSpPr>
          <p:cNvPr id="81" name="Tekstvak 13"/>
          <p:cNvSpPr txBox="1">
            <a:spLocks noChangeArrowheads="1"/>
          </p:cNvSpPr>
          <p:nvPr/>
        </p:nvSpPr>
        <p:spPr bwMode="auto">
          <a:xfrm>
            <a:off x="3505200" y="2683294"/>
            <a:ext cx="83819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PortagoITC TT"/>
                <a:cs typeface="PortagoITC TT"/>
              </a:rPr>
              <a:t>EGO</a:t>
            </a:r>
          </a:p>
        </p:txBody>
      </p:sp>
      <p:sp>
        <p:nvSpPr>
          <p:cNvPr id="38" name="Tekstvak 12"/>
          <p:cNvSpPr txBox="1">
            <a:spLocks noChangeArrowheads="1"/>
          </p:cNvSpPr>
          <p:nvPr/>
        </p:nvSpPr>
        <p:spPr bwMode="auto">
          <a:xfrm>
            <a:off x="6138334" y="1692311"/>
            <a:ext cx="17505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expertise</a:t>
            </a:r>
          </a:p>
        </p:txBody>
      </p:sp>
      <p:sp>
        <p:nvSpPr>
          <p:cNvPr id="39" name="Tekstvak 11"/>
          <p:cNvSpPr txBox="1">
            <a:spLocks noChangeArrowheads="1"/>
          </p:cNvSpPr>
          <p:nvPr/>
        </p:nvSpPr>
        <p:spPr bwMode="auto">
          <a:xfrm>
            <a:off x="1627924" y="1692312"/>
            <a:ext cx="18688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knowledge</a:t>
            </a:r>
          </a:p>
        </p:txBody>
      </p:sp>
      <p:sp>
        <p:nvSpPr>
          <p:cNvPr id="40" name="Titel 1"/>
          <p:cNvSpPr txBox="1">
            <a:spLocks/>
          </p:cNvSpPr>
          <p:nvPr/>
        </p:nvSpPr>
        <p:spPr bwMode="auto">
          <a:xfrm>
            <a:off x="0" y="5190066"/>
            <a:ext cx="4792133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1</a:t>
            </a:r>
          </a:p>
        </p:txBody>
      </p:sp>
      <p:sp>
        <p:nvSpPr>
          <p:cNvPr id="41" name="Titel 1"/>
          <p:cNvSpPr txBox="1">
            <a:spLocks/>
          </p:cNvSpPr>
          <p:nvPr/>
        </p:nvSpPr>
        <p:spPr bwMode="auto">
          <a:xfrm>
            <a:off x="5054600" y="5190066"/>
            <a:ext cx="4089400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2</a:t>
            </a:r>
          </a:p>
        </p:txBody>
      </p:sp>
      <p:sp>
        <p:nvSpPr>
          <p:cNvPr id="48" name="Tekstvak 8"/>
          <p:cNvSpPr txBox="1">
            <a:spLocks noChangeArrowheads="1"/>
          </p:cNvSpPr>
          <p:nvPr/>
        </p:nvSpPr>
        <p:spPr bwMode="auto">
          <a:xfrm>
            <a:off x="3420533" y="3437468"/>
            <a:ext cx="8805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meaSurable</a:t>
            </a:r>
            <a:endParaRPr lang="en-GB" sz="1600" dirty="0">
              <a:solidFill>
                <a:srgbClr val="FFC000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49" name="Tekstvak 9"/>
          <p:cNvSpPr txBox="1">
            <a:spLocks noChangeArrowheads="1"/>
          </p:cNvSpPr>
          <p:nvPr/>
        </p:nvSpPr>
        <p:spPr bwMode="auto">
          <a:xfrm>
            <a:off x="8051800" y="3440422"/>
            <a:ext cx="787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eSSentials</a:t>
            </a:r>
            <a:endParaRPr lang="en-GB" sz="1600" dirty="0">
              <a:solidFill>
                <a:srgbClr val="FFC000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92" name="Tekstvak 8"/>
          <p:cNvSpPr txBox="1">
            <a:spLocks noChangeArrowheads="1"/>
          </p:cNvSpPr>
          <p:nvPr/>
        </p:nvSpPr>
        <p:spPr bwMode="auto">
          <a:xfrm>
            <a:off x="3242734" y="3987802"/>
            <a:ext cx="9736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Winning</a:t>
            </a:r>
          </a:p>
        </p:txBody>
      </p:sp>
      <p:sp>
        <p:nvSpPr>
          <p:cNvPr id="93" name="Tekstvak 9"/>
          <p:cNvSpPr txBox="1">
            <a:spLocks noChangeArrowheads="1"/>
          </p:cNvSpPr>
          <p:nvPr/>
        </p:nvSpPr>
        <p:spPr bwMode="auto">
          <a:xfrm>
            <a:off x="7620542" y="3995844"/>
            <a:ext cx="11853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Creating Value</a:t>
            </a:r>
          </a:p>
        </p:txBody>
      </p:sp>
    </p:spTree>
    <p:extLst>
      <p:ext uri="{BB962C8B-B14F-4D97-AF65-F5344CB8AC3E}">
        <p14:creationId xmlns:p14="http://schemas.microsoft.com/office/powerpoint/2010/main" val="13737433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Vrije vorm 47"/>
          <p:cNvSpPr/>
          <p:nvPr/>
        </p:nvSpPr>
        <p:spPr>
          <a:xfrm>
            <a:off x="525462" y="15494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2" tIns="1414780" rIns="1020242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87" name="Vrije vorm 32"/>
          <p:cNvSpPr/>
          <p:nvPr/>
        </p:nvSpPr>
        <p:spPr>
          <a:xfrm>
            <a:off x="4995875" y="15748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3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1" tIns="1414780" rIns="1020243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nl-NL" dirty="0" err="1">
                <a:solidFill>
                  <a:schemeClr val="accent1">
                    <a:lumMod val="90000"/>
                  </a:schemeClr>
                </a:solidFill>
              </a:rPr>
              <a:t>Mindsets</a:t>
            </a:r>
            <a:endParaRPr lang="nl-NL" dirty="0">
              <a:solidFill>
                <a:schemeClr val="accent1">
                  <a:lumMod val="90000"/>
                </a:schemeClr>
              </a:solidFill>
            </a:endParaRPr>
          </a:p>
        </p:txBody>
      </p:sp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Tekstvak 9"/>
          <p:cNvSpPr txBox="1">
            <a:spLocks noChangeArrowheads="1"/>
          </p:cNvSpPr>
          <p:nvPr/>
        </p:nvSpPr>
        <p:spPr bwMode="auto">
          <a:xfrm>
            <a:off x="5463453" y="4352633"/>
            <a:ext cx="264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latin typeface="Earwig Factory" pitchFamily="2" charset="0"/>
                <a:cs typeface="Aharoni" pitchFamily="2" charset="-79"/>
              </a:rPr>
              <a:t>risk</a:t>
            </a:r>
          </a:p>
        </p:txBody>
      </p:sp>
      <p:sp>
        <p:nvSpPr>
          <p:cNvPr id="55" name="Tekstvak 9"/>
          <p:cNvSpPr txBox="1">
            <a:spLocks noChangeArrowheads="1"/>
          </p:cNvSpPr>
          <p:nvPr/>
        </p:nvSpPr>
        <p:spPr bwMode="auto">
          <a:xfrm>
            <a:off x="5058316" y="3110223"/>
            <a:ext cx="1384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latin typeface="Sybil Green" pitchFamily="2" charset="0"/>
                <a:cs typeface="Andalus" pitchFamily="2" charset="-78"/>
              </a:rPr>
              <a:t>future</a:t>
            </a:r>
          </a:p>
        </p:txBody>
      </p:sp>
      <p:sp>
        <p:nvSpPr>
          <p:cNvPr id="56" name="Tekstvak 10"/>
          <p:cNvSpPr txBox="1">
            <a:spLocks noChangeArrowheads="1"/>
          </p:cNvSpPr>
          <p:nvPr/>
        </p:nvSpPr>
        <p:spPr bwMode="auto">
          <a:xfrm>
            <a:off x="6148775" y="4074893"/>
            <a:ext cx="16545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FF00"/>
                </a:solidFill>
                <a:latin typeface="Impact"/>
                <a:cs typeface="Impact"/>
              </a:rPr>
              <a:t>responsibility</a:t>
            </a:r>
          </a:p>
        </p:txBody>
      </p:sp>
      <p:sp>
        <p:nvSpPr>
          <p:cNvPr id="57" name="Tekstvak 12"/>
          <p:cNvSpPr txBox="1">
            <a:spLocks noChangeArrowheads="1"/>
          </p:cNvSpPr>
          <p:nvPr/>
        </p:nvSpPr>
        <p:spPr bwMode="auto">
          <a:xfrm>
            <a:off x="7543800" y="3124200"/>
            <a:ext cx="1308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FFC000"/>
                </a:solidFill>
                <a:latin typeface="Gill Sans Ultra Bold"/>
                <a:cs typeface="Gill Sans Ultra Bold"/>
              </a:rPr>
              <a:t>visiOn</a:t>
            </a:r>
            <a:endParaRPr lang="en-GB" sz="2000" dirty="0">
              <a:solidFill>
                <a:srgbClr val="FFC000"/>
              </a:solidFill>
              <a:latin typeface="Gill Sans Ultra Bold"/>
              <a:cs typeface="Gill Sans Ultra Bold"/>
            </a:endParaRPr>
          </a:p>
        </p:txBody>
      </p:sp>
      <p:sp>
        <p:nvSpPr>
          <p:cNvPr id="58" name="Tekstvak 12"/>
          <p:cNvSpPr txBox="1">
            <a:spLocks noChangeArrowheads="1"/>
          </p:cNvSpPr>
          <p:nvPr/>
        </p:nvSpPr>
        <p:spPr bwMode="auto">
          <a:xfrm>
            <a:off x="6129340" y="2022694"/>
            <a:ext cx="2489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  <a:cs typeface="Wide Latin"/>
              </a:rPr>
              <a:t>accomplishment</a:t>
            </a:r>
          </a:p>
        </p:txBody>
      </p:sp>
      <p:sp>
        <p:nvSpPr>
          <p:cNvPr id="59" name="Tekstvak 13"/>
          <p:cNvSpPr txBox="1">
            <a:spLocks noChangeArrowheads="1"/>
          </p:cNvSpPr>
          <p:nvPr/>
        </p:nvSpPr>
        <p:spPr bwMode="auto">
          <a:xfrm>
            <a:off x="6938462" y="2323333"/>
            <a:ext cx="12103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  <a:latin typeface="Britannic Bold"/>
                <a:cs typeface="Britannic Bold"/>
              </a:rPr>
              <a:t>achieve</a:t>
            </a:r>
          </a:p>
        </p:txBody>
      </p:sp>
      <p:sp>
        <p:nvSpPr>
          <p:cNvPr id="60" name="Tekstvak 10"/>
          <p:cNvSpPr txBox="1">
            <a:spLocks noChangeArrowheads="1"/>
          </p:cNvSpPr>
          <p:nvPr/>
        </p:nvSpPr>
        <p:spPr bwMode="auto">
          <a:xfrm>
            <a:off x="5139267" y="3462867"/>
            <a:ext cx="12650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latin typeface="Kino MT"/>
                <a:cs typeface="Kino MT"/>
              </a:rPr>
              <a:t>Trust</a:t>
            </a:r>
          </a:p>
        </p:txBody>
      </p:sp>
      <p:sp>
        <p:nvSpPr>
          <p:cNvPr id="61" name="Tekstvak 10"/>
          <p:cNvSpPr txBox="1">
            <a:spLocks noChangeArrowheads="1"/>
          </p:cNvSpPr>
          <p:nvPr/>
        </p:nvSpPr>
        <p:spPr bwMode="auto">
          <a:xfrm>
            <a:off x="7103404" y="3709038"/>
            <a:ext cx="154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C000"/>
                </a:solidFill>
                <a:latin typeface="Burnstown Dam" pitchFamily="2" charset="0"/>
              </a:rPr>
              <a:t>opportunity</a:t>
            </a:r>
          </a:p>
        </p:txBody>
      </p:sp>
      <p:sp>
        <p:nvSpPr>
          <p:cNvPr id="62" name="Tekstvak 13"/>
          <p:cNvSpPr txBox="1">
            <a:spLocks noChangeArrowheads="1"/>
          </p:cNvSpPr>
          <p:nvPr/>
        </p:nvSpPr>
        <p:spPr bwMode="auto">
          <a:xfrm>
            <a:off x="5835601" y="3517645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Challenge</a:t>
            </a:r>
          </a:p>
        </p:txBody>
      </p:sp>
      <p:sp>
        <p:nvSpPr>
          <p:cNvPr id="63" name="Tekstvak 13"/>
          <p:cNvSpPr txBox="1">
            <a:spLocks noChangeArrowheads="1"/>
          </p:cNvSpPr>
          <p:nvPr/>
        </p:nvSpPr>
        <p:spPr bwMode="auto">
          <a:xfrm>
            <a:off x="5330672" y="2192228"/>
            <a:ext cx="114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latin typeface="Arabic Typesetting" pitchFamily="66" charset="-78"/>
                <a:cs typeface="Arabic Typesetting" pitchFamily="66" charset="-78"/>
              </a:rPr>
              <a:t>objective</a:t>
            </a:r>
          </a:p>
        </p:txBody>
      </p:sp>
      <p:sp>
        <p:nvSpPr>
          <p:cNvPr id="64" name="Tekstvak 13"/>
          <p:cNvSpPr txBox="1">
            <a:spLocks noChangeArrowheads="1"/>
          </p:cNvSpPr>
          <p:nvPr/>
        </p:nvSpPr>
        <p:spPr bwMode="auto">
          <a:xfrm>
            <a:off x="6138334" y="2689061"/>
            <a:ext cx="177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Accountability</a:t>
            </a:r>
          </a:p>
        </p:txBody>
      </p:sp>
      <p:sp>
        <p:nvSpPr>
          <p:cNvPr id="65" name="Tekstvak 10"/>
          <p:cNvSpPr txBox="1">
            <a:spLocks noChangeArrowheads="1"/>
          </p:cNvSpPr>
          <p:nvPr/>
        </p:nvSpPr>
        <p:spPr bwMode="auto">
          <a:xfrm>
            <a:off x="6680200" y="4826893"/>
            <a:ext cx="1371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effective</a:t>
            </a:r>
          </a:p>
        </p:txBody>
      </p:sp>
      <p:sp>
        <p:nvSpPr>
          <p:cNvPr id="66" name="Tekstvak 13"/>
          <p:cNvSpPr txBox="1">
            <a:spLocks noChangeArrowheads="1"/>
          </p:cNvSpPr>
          <p:nvPr/>
        </p:nvSpPr>
        <p:spPr bwMode="auto">
          <a:xfrm>
            <a:off x="2019300" y="4065532"/>
            <a:ext cx="15048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b="0" dirty="0">
                <a:solidFill>
                  <a:srgbClr val="FFFF00"/>
                </a:solidFill>
                <a:latin typeface="Impact"/>
                <a:cs typeface="Impact"/>
              </a:rPr>
              <a:t>procedure</a:t>
            </a:r>
          </a:p>
        </p:txBody>
      </p:sp>
      <p:sp>
        <p:nvSpPr>
          <p:cNvPr id="67" name="Tekstvak 7"/>
          <p:cNvSpPr txBox="1">
            <a:spLocks noChangeArrowheads="1"/>
          </p:cNvSpPr>
          <p:nvPr/>
        </p:nvSpPr>
        <p:spPr bwMode="auto">
          <a:xfrm>
            <a:off x="2019071" y="2682254"/>
            <a:ext cx="92831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Blame</a:t>
            </a:r>
          </a:p>
        </p:txBody>
      </p:sp>
      <p:sp>
        <p:nvSpPr>
          <p:cNvPr id="68" name="Tekstvak 8"/>
          <p:cNvSpPr txBox="1">
            <a:spLocks noChangeArrowheads="1"/>
          </p:cNvSpPr>
          <p:nvPr/>
        </p:nvSpPr>
        <p:spPr bwMode="auto">
          <a:xfrm>
            <a:off x="535825" y="3124199"/>
            <a:ext cx="9779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latin typeface="Sybil Green" pitchFamily="2" charset="0"/>
                <a:cs typeface="Andalus" pitchFamily="2" charset="-78"/>
              </a:rPr>
              <a:t>past</a:t>
            </a:r>
          </a:p>
        </p:txBody>
      </p:sp>
      <p:sp>
        <p:nvSpPr>
          <p:cNvPr id="69" name="Tekstvak 11"/>
          <p:cNvSpPr txBox="1">
            <a:spLocks noChangeArrowheads="1"/>
          </p:cNvSpPr>
          <p:nvPr/>
        </p:nvSpPr>
        <p:spPr bwMode="auto">
          <a:xfrm>
            <a:off x="3226963" y="3035300"/>
            <a:ext cx="1054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FFC000"/>
                </a:solidFill>
                <a:latin typeface="Gill Sans Ultra Bold"/>
                <a:cs typeface="Gill Sans Ultra Bold"/>
              </a:rPr>
              <a:t>plAn</a:t>
            </a:r>
            <a:endParaRPr lang="en-GB" sz="2000" dirty="0">
              <a:solidFill>
                <a:srgbClr val="FFC000"/>
              </a:solidFill>
              <a:latin typeface="Gill Sans Ultra Bold"/>
              <a:cs typeface="Gill Sans Ultra Bold"/>
            </a:endParaRPr>
          </a:p>
        </p:txBody>
      </p:sp>
      <p:sp>
        <p:nvSpPr>
          <p:cNvPr id="70" name="Tekstvak 11"/>
          <p:cNvSpPr txBox="1">
            <a:spLocks noChangeArrowheads="1"/>
          </p:cNvSpPr>
          <p:nvPr/>
        </p:nvSpPr>
        <p:spPr bwMode="auto">
          <a:xfrm>
            <a:off x="1047701" y="4377906"/>
            <a:ext cx="15430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latin typeface="Earwig Factory" pitchFamily="2" charset="0"/>
                <a:cs typeface="Aharoni" pitchFamily="2" charset="-79"/>
              </a:rPr>
              <a:t>safe</a:t>
            </a:r>
          </a:p>
        </p:txBody>
      </p:sp>
      <p:sp>
        <p:nvSpPr>
          <p:cNvPr id="71" name="Tekstvak 11"/>
          <p:cNvSpPr txBox="1">
            <a:spLocks noChangeArrowheads="1"/>
          </p:cNvSpPr>
          <p:nvPr/>
        </p:nvSpPr>
        <p:spPr bwMode="auto">
          <a:xfrm>
            <a:off x="2463272" y="2031162"/>
            <a:ext cx="1337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</a:rPr>
              <a:t>failure</a:t>
            </a:r>
          </a:p>
        </p:txBody>
      </p:sp>
      <p:sp>
        <p:nvSpPr>
          <p:cNvPr id="72" name="Tekstvak 14"/>
          <p:cNvSpPr txBox="1">
            <a:spLocks noChangeArrowheads="1"/>
          </p:cNvSpPr>
          <p:nvPr/>
        </p:nvSpPr>
        <p:spPr bwMode="auto">
          <a:xfrm>
            <a:off x="2585822" y="2323207"/>
            <a:ext cx="12435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  <a:latin typeface="Britannic Bold"/>
                <a:cs typeface="Britannic Bold"/>
              </a:rPr>
              <a:t>prevent</a:t>
            </a:r>
          </a:p>
        </p:txBody>
      </p:sp>
      <p:sp>
        <p:nvSpPr>
          <p:cNvPr id="73" name="Tekstvak 10"/>
          <p:cNvSpPr txBox="1">
            <a:spLocks noChangeArrowheads="1"/>
          </p:cNvSpPr>
          <p:nvPr/>
        </p:nvSpPr>
        <p:spPr bwMode="auto">
          <a:xfrm>
            <a:off x="618067" y="3462867"/>
            <a:ext cx="15663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latin typeface="Kino MT"/>
                <a:cs typeface="Kino MT"/>
              </a:rPr>
              <a:t>Control</a:t>
            </a:r>
          </a:p>
        </p:txBody>
      </p:sp>
      <p:sp>
        <p:nvSpPr>
          <p:cNvPr id="74" name="Tekstvak 10"/>
          <p:cNvSpPr txBox="1">
            <a:spLocks noChangeArrowheads="1"/>
          </p:cNvSpPr>
          <p:nvPr/>
        </p:nvSpPr>
        <p:spPr bwMode="auto">
          <a:xfrm>
            <a:off x="2986282" y="3709549"/>
            <a:ext cx="13781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C000"/>
                </a:solidFill>
                <a:latin typeface="Burnstown Dam" pitchFamily="2" charset="0"/>
              </a:rPr>
              <a:t>danger</a:t>
            </a:r>
          </a:p>
        </p:txBody>
      </p:sp>
      <p:sp>
        <p:nvSpPr>
          <p:cNvPr id="75" name="Tekstvak 13"/>
          <p:cNvSpPr txBox="1">
            <a:spLocks noChangeArrowheads="1"/>
          </p:cNvSpPr>
          <p:nvPr/>
        </p:nvSpPr>
        <p:spPr bwMode="auto">
          <a:xfrm>
            <a:off x="2149142" y="4838317"/>
            <a:ext cx="13560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perfect</a:t>
            </a:r>
            <a:endParaRPr lang="en-GB" sz="2000" dirty="0">
              <a:solidFill>
                <a:srgbClr val="FFFF00"/>
              </a:solidFill>
              <a:latin typeface="Batavia" pitchFamily="2" charset="0"/>
            </a:endParaRPr>
          </a:p>
        </p:txBody>
      </p:sp>
      <p:sp>
        <p:nvSpPr>
          <p:cNvPr id="76" name="Tekstvak 13"/>
          <p:cNvSpPr txBox="1">
            <a:spLocks noChangeArrowheads="1"/>
          </p:cNvSpPr>
          <p:nvPr/>
        </p:nvSpPr>
        <p:spPr bwMode="auto">
          <a:xfrm>
            <a:off x="914400" y="2149640"/>
            <a:ext cx="1467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latin typeface="Arabic Typesetting" pitchFamily="66" charset="-78"/>
                <a:cs typeface="Arabic Typesetting" pitchFamily="66" charset="-78"/>
              </a:rPr>
              <a:t>instruction</a:t>
            </a:r>
          </a:p>
        </p:txBody>
      </p:sp>
      <p:sp>
        <p:nvSpPr>
          <p:cNvPr id="77" name="Tekstvak 10"/>
          <p:cNvSpPr txBox="1">
            <a:spLocks noChangeArrowheads="1"/>
          </p:cNvSpPr>
          <p:nvPr/>
        </p:nvSpPr>
        <p:spPr bwMode="auto">
          <a:xfrm>
            <a:off x="1370913" y="3523793"/>
            <a:ext cx="18217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Comfort Zone</a:t>
            </a:r>
          </a:p>
        </p:txBody>
      </p:sp>
      <p:sp>
        <p:nvSpPr>
          <p:cNvPr id="80" name="Tekstvak 13"/>
          <p:cNvSpPr txBox="1">
            <a:spLocks noChangeArrowheads="1"/>
          </p:cNvSpPr>
          <p:nvPr/>
        </p:nvSpPr>
        <p:spPr bwMode="auto">
          <a:xfrm>
            <a:off x="7814732" y="2683295"/>
            <a:ext cx="8937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PortagoITC TT"/>
                <a:cs typeface="PortagoITC TT"/>
              </a:rPr>
              <a:t>IDENTY</a:t>
            </a:r>
          </a:p>
        </p:txBody>
      </p:sp>
      <p:sp>
        <p:nvSpPr>
          <p:cNvPr id="81" name="Tekstvak 13"/>
          <p:cNvSpPr txBox="1">
            <a:spLocks noChangeArrowheads="1"/>
          </p:cNvSpPr>
          <p:nvPr/>
        </p:nvSpPr>
        <p:spPr bwMode="auto">
          <a:xfrm>
            <a:off x="3505200" y="2683294"/>
            <a:ext cx="83819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PortagoITC TT"/>
                <a:cs typeface="PortagoITC TT"/>
              </a:rPr>
              <a:t>EGO</a:t>
            </a:r>
          </a:p>
        </p:txBody>
      </p:sp>
      <p:sp>
        <p:nvSpPr>
          <p:cNvPr id="38" name="Tekstvak 12"/>
          <p:cNvSpPr txBox="1">
            <a:spLocks noChangeArrowheads="1"/>
          </p:cNvSpPr>
          <p:nvPr/>
        </p:nvSpPr>
        <p:spPr bwMode="auto">
          <a:xfrm>
            <a:off x="6138334" y="1692311"/>
            <a:ext cx="17505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expertise</a:t>
            </a:r>
          </a:p>
        </p:txBody>
      </p:sp>
      <p:sp>
        <p:nvSpPr>
          <p:cNvPr id="39" name="Tekstvak 11"/>
          <p:cNvSpPr txBox="1">
            <a:spLocks noChangeArrowheads="1"/>
          </p:cNvSpPr>
          <p:nvPr/>
        </p:nvSpPr>
        <p:spPr bwMode="auto">
          <a:xfrm>
            <a:off x="1627924" y="1692312"/>
            <a:ext cx="18688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knowledge</a:t>
            </a:r>
          </a:p>
        </p:txBody>
      </p:sp>
      <p:sp>
        <p:nvSpPr>
          <p:cNvPr id="40" name="Titel 1"/>
          <p:cNvSpPr txBox="1">
            <a:spLocks/>
          </p:cNvSpPr>
          <p:nvPr/>
        </p:nvSpPr>
        <p:spPr bwMode="auto">
          <a:xfrm>
            <a:off x="0" y="5190066"/>
            <a:ext cx="4792133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1</a:t>
            </a:r>
          </a:p>
        </p:txBody>
      </p:sp>
      <p:sp>
        <p:nvSpPr>
          <p:cNvPr id="41" name="Titel 1"/>
          <p:cNvSpPr txBox="1">
            <a:spLocks/>
          </p:cNvSpPr>
          <p:nvPr/>
        </p:nvSpPr>
        <p:spPr bwMode="auto">
          <a:xfrm>
            <a:off x="5054600" y="5190066"/>
            <a:ext cx="4089400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2</a:t>
            </a:r>
          </a:p>
        </p:txBody>
      </p:sp>
      <p:sp>
        <p:nvSpPr>
          <p:cNvPr id="42" name="Tekstvak 10"/>
          <p:cNvSpPr txBox="1">
            <a:spLocks noChangeArrowheads="1"/>
          </p:cNvSpPr>
          <p:nvPr/>
        </p:nvSpPr>
        <p:spPr bwMode="auto">
          <a:xfrm>
            <a:off x="5367866" y="4224866"/>
            <a:ext cx="1016000" cy="23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</a:pPr>
            <a:r>
              <a:rPr lang="en-GB" sz="1600" dirty="0">
                <a:latin typeface="Kino MT"/>
                <a:cs typeface="Kino MT"/>
              </a:rPr>
              <a:t>tolerance</a:t>
            </a:r>
          </a:p>
        </p:txBody>
      </p:sp>
      <p:sp>
        <p:nvSpPr>
          <p:cNvPr id="43" name="Tekstvak 13"/>
          <p:cNvSpPr txBox="1">
            <a:spLocks noChangeArrowheads="1"/>
          </p:cNvSpPr>
          <p:nvPr/>
        </p:nvSpPr>
        <p:spPr bwMode="auto">
          <a:xfrm>
            <a:off x="829734" y="4110187"/>
            <a:ext cx="14478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latin typeface="Kino MT"/>
                <a:cs typeface="Kino MT"/>
              </a:rPr>
              <a:t>in-group truth</a:t>
            </a:r>
          </a:p>
        </p:txBody>
      </p:sp>
      <p:sp>
        <p:nvSpPr>
          <p:cNvPr id="46" name="Tekstvak 8"/>
          <p:cNvSpPr txBox="1">
            <a:spLocks noChangeArrowheads="1"/>
          </p:cNvSpPr>
          <p:nvPr/>
        </p:nvSpPr>
        <p:spPr bwMode="auto">
          <a:xfrm>
            <a:off x="645892" y="2810932"/>
            <a:ext cx="11321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Marker Felt"/>
                <a:cs typeface="Marker Felt"/>
              </a:rPr>
              <a:t>judgment</a:t>
            </a:r>
          </a:p>
        </p:txBody>
      </p:sp>
      <p:sp>
        <p:nvSpPr>
          <p:cNvPr id="47" name="Tekstvak 9"/>
          <p:cNvSpPr txBox="1">
            <a:spLocks noChangeArrowheads="1"/>
          </p:cNvSpPr>
          <p:nvPr/>
        </p:nvSpPr>
        <p:spPr bwMode="auto">
          <a:xfrm>
            <a:off x="5088465" y="2813890"/>
            <a:ext cx="122766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Marker Felt"/>
                <a:cs typeface="Marker Felt"/>
              </a:rPr>
              <a:t>assessment</a:t>
            </a:r>
          </a:p>
        </p:txBody>
      </p:sp>
      <p:sp>
        <p:nvSpPr>
          <p:cNvPr id="48" name="Tekstvak 8"/>
          <p:cNvSpPr txBox="1">
            <a:spLocks noChangeArrowheads="1"/>
          </p:cNvSpPr>
          <p:nvPr/>
        </p:nvSpPr>
        <p:spPr bwMode="auto">
          <a:xfrm>
            <a:off x="3420533" y="3437468"/>
            <a:ext cx="8805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meaSurable</a:t>
            </a:r>
            <a:endParaRPr lang="en-GB" sz="1600" dirty="0">
              <a:solidFill>
                <a:srgbClr val="FFC000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49" name="Tekstvak 9"/>
          <p:cNvSpPr txBox="1">
            <a:spLocks noChangeArrowheads="1"/>
          </p:cNvSpPr>
          <p:nvPr/>
        </p:nvSpPr>
        <p:spPr bwMode="auto">
          <a:xfrm>
            <a:off x="8051800" y="3440422"/>
            <a:ext cx="787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eSSentials</a:t>
            </a:r>
            <a:endParaRPr lang="en-GB" sz="1600" dirty="0">
              <a:solidFill>
                <a:srgbClr val="FFC000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92" name="Tekstvak 8"/>
          <p:cNvSpPr txBox="1">
            <a:spLocks noChangeArrowheads="1"/>
          </p:cNvSpPr>
          <p:nvPr/>
        </p:nvSpPr>
        <p:spPr bwMode="auto">
          <a:xfrm>
            <a:off x="3242734" y="3987802"/>
            <a:ext cx="9736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Winning</a:t>
            </a:r>
          </a:p>
        </p:txBody>
      </p:sp>
      <p:sp>
        <p:nvSpPr>
          <p:cNvPr id="93" name="Tekstvak 9"/>
          <p:cNvSpPr txBox="1">
            <a:spLocks noChangeArrowheads="1"/>
          </p:cNvSpPr>
          <p:nvPr/>
        </p:nvSpPr>
        <p:spPr bwMode="auto">
          <a:xfrm>
            <a:off x="7620542" y="3995844"/>
            <a:ext cx="11853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Creating Value</a:t>
            </a:r>
          </a:p>
        </p:txBody>
      </p:sp>
    </p:spTree>
    <p:extLst>
      <p:ext uri="{BB962C8B-B14F-4D97-AF65-F5344CB8AC3E}">
        <p14:creationId xmlns:p14="http://schemas.microsoft.com/office/powerpoint/2010/main" val="2047749444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Vrije vorm 47"/>
          <p:cNvSpPr/>
          <p:nvPr/>
        </p:nvSpPr>
        <p:spPr>
          <a:xfrm>
            <a:off x="525462" y="15494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0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2" tIns="1414780" rIns="1020242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87" name="Vrije vorm 32"/>
          <p:cNvSpPr/>
          <p:nvPr/>
        </p:nvSpPr>
        <p:spPr>
          <a:xfrm>
            <a:off x="4995875" y="15748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chemeClr val="accent2">
              <a:alpha val="53000"/>
            </a:schemeClr>
          </a:solidFill>
          <a:ln>
            <a:noFill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1" tIns="1414780" rIns="1020243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bg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nl-NL" dirty="0" err="1">
                <a:solidFill>
                  <a:schemeClr val="accent1">
                    <a:lumMod val="90000"/>
                  </a:schemeClr>
                </a:solidFill>
              </a:rPr>
              <a:t>Mindsets</a:t>
            </a:r>
            <a:endParaRPr lang="nl-NL" dirty="0">
              <a:solidFill>
                <a:schemeClr val="accent1">
                  <a:lumMod val="90000"/>
                </a:schemeClr>
              </a:solidFill>
            </a:endParaRPr>
          </a:p>
        </p:txBody>
      </p:sp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Tekstvak 9"/>
          <p:cNvSpPr txBox="1">
            <a:spLocks noChangeArrowheads="1"/>
          </p:cNvSpPr>
          <p:nvPr/>
        </p:nvSpPr>
        <p:spPr bwMode="auto">
          <a:xfrm>
            <a:off x="5463453" y="4352633"/>
            <a:ext cx="264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latin typeface="Earwig Factory" pitchFamily="2" charset="0"/>
                <a:cs typeface="Aharoni" pitchFamily="2" charset="-79"/>
              </a:rPr>
              <a:t>risk</a:t>
            </a:r>
          </a:p>
        </p:txBody>
      </p:sp>
      <p:sp>
        <p:nvSpPr>
          <p:cNvPr id="55" name="Tekstvak 9"/>
          <p:cNvSpPr txBox="1">
            <a:spLocks noChangeArrowheads="1"/>
          </p:cNvSpPr>
          <p:nvPr/>
        </p:nvSpPr>
        <p:spPr bwMode="auto">
          <a:xfrm>
            <a:off x="5058316" y="3110223"/>
            <a:ext cx="1384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latin typeface="Sybil Green" pitchFamily="2" charset="0"/>
                <a:cs typeface="Andalus" pitchFamily="2" charset="-78"/>
              </a:rPr>
              <a:t>future</a:t>
            </a:r>
          </a:p>
        </p:txBody>
      </p:sp>
      <p:sp>
        <p:nvSpPr>
          <p:cNvPr id="56" name="Tekstvak 10"/>
          <p:cNvSpPr txBox="1">
            <a:spLocks noChangeArrowheads="1"/>
          </p:cNvSpPr>
          <p:nvPr/>
        </p:nvSpPr>
        <p:spPr bwMode="auto">
          <a:xfrm>
            <a:off x="6148775" y="4074893"/>
            <a:ext cx="16545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FF00"/>
                </a:solidFill>
                <a:latin typeface="Impact"/>
                <a:cs typeface="Impact"/>
              </a:rPr>
              <a:t>responsibility</a:t>
            </a:r>
          </a:p>
        </p:txBody>
      </p:sp>
      <p:sp>
        <p:nvSpPr>
          <p:cNvPr id="57" name="Tekstvak 12"/>
          <p:cNvSpPr txBox="1">
            <a:spLocks noChangeArrowheads="1"/>
          </p:cNvSpPr>
          <p:nvPr/>
        </p:nvSpPr>
        <p:spPr bwMode="auto">
          <a:xfrm>
            <a:off x="7543800" y="3124200"/>
            <a:ext cx="1308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FFC000"/>
                </a:solidFill>
                <a:latin typeface="Gill Sans Ultra Bold"/>
                <a:cs typeface="Gill Sans Ultra Bold"/>
              </a:rPr>
              <a:t>visiOn</a:t>
            </a:r>
            <a:endParaRPr lang="en-GB" sz="2000" dirty="0">
              <a:solidFill>
                <a:srgbClr val="FFC000"/>
              </a:solidFill>
              <a:latin typeface="Gill Sans Ultra Bold"/>
              <a:cs typeface="Gill Sans Ultra Bold"/>
            </a:endParaRPr>
          </a:p>
        </p:txBody>
      </p:sp>
      <p:sp>
        <p:nvSpPr>
          <p:cNvPr id="58" name="Tekstvak 12"/>
          <p:cNvSpPr txBox="1">
            <a:spLocks noChangeArrowheads="1"/>
          </p:cNvSpPr>
          <p:nvPr/>
        </p:nvSpPr>
        <p:spPr bwMode="auto">
          <a:xfrm>
            <a:off x="6129340" y="2022694"/>
            <a:ext cx="2489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  <a:cs typeface="Wide Latin"/>
              </a:rPr>
              <a:t>accomplishment</a:t>
            </a:r>
          </a:p>
        </p:txBody>
      </p:sp>
      <p:sp>
        <p:nvSpPr>
          <p:cNvPr id="59" name="Tekstvak 13"/>
          <p:cNvSpPr txBox="1">
            <a:spLocks noChangeArrowheads="1"/>
          </p:cNvSpPr>
          <p:nvPr/>
        </p:nvSpPr>
        <p:spPr bwMode="auto">
          <a:xfrm>
            <a:off x="6938462" y="2323333"/>
            <a:ext cx="12103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  <a:latin typeface="Britannic Bold"/>
                <a:cs typeface="Britannic Bold"/>
              </a:rPr>
              <a:t>achieve</a:t>
            </a:r>
          </a:p>
        </p:txBody>
      </p:sp>
      <p:sp>
        <p:nvSpPr>
          <p:cNvPr id="60" name="Tekstvak 10"/>
          <p:cNvSpPr txBox="1">
            <a:spLocks noChangeArrowheads="1"/>
          </p:cNvSpPr>
          <p:nvPr/>
        </p:nvSpPr>
        <p:spPr bwMode="auto">
          <a:xfrm>
            <a:off x="5139267" y="3462867"/>
            <a:ext cx="12650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latin typeface="Kino MT"/>
                <a:cs typeface="Kino MT"/>
              </a:rPr>
              <a:t>Trust</a:t>
            </a:r>
          </a:p>
        </p:txBody>
      </p:sp>
      <p:sp>
        <p:nvSpPr>
          <p:cNvPr id="61" name="Tekstvak 10"/>
          <p:cNvSpPr txBox="1">
            <a:spLocks noChangeArrowheads="1"/>
          </p:cNvSpPr>
          <p:nvPr/>
        </p:nvSpPr>
        <p:spPr bwMode="auto">
          <a:xfrm>
            <a:off x="7103404" y="3709038"/>
            <a:ext cx="154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C000"/>
                </a:solidFill>
                <a:latin typeface="Burnstown Dam" pitchFamily="2" charset="0"/>
              </a:rPr>
              <a:t>opportunity</a:t>
            </a:r>
          </a:p>
        </p:txBody>
      </p:sp>
      <p:sp>
        <p:nvSpPr>
          <p:cNvPr id="62" name="Tekstvak 13"/>
          <p:cNvSpPr txBox="1">
            <a:spLocks noChangeArrowheads="1"/>
          </p:cNvSpPr>
          <p:nvPr/>
        </p:nvSpPr>
        <p:spPr bwMode="auto">
          <a:xfrm>
            <a:off x="5835601" y="3517645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Challenge</a:t>
            </a:r>
          </a:p>
        </p:txBody>
      </p:sp>
      <p:sp>
        <p:nvSpPr>
          <p:cNvPr id="63" name="Tekstvak 13"/>
          <p:cNvSpPr txBox="1">
            <a:spLocks noChangeArrowheads="1"/>
          </p:cNvSpPr>
          <p:nvPr/>
        </p:nvSpPr>
        <p:spPr bwMode="auto">
          <a:xfrm>
            <a:off x="5330672" y="2192228"/>
            <a:ext cx="114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latin typeface="Arabic Typesetting" pitchFamily="66" charset="-78"/>
                <a:cs typeface="Arabic Typesetting" pitchFamily="66" charset="-78"/>
              </a:rPr>
              <a:t>objective</a:t>
            </a:r>
          </a:p>
        </p:txBody>
      </p:sp>
      <p:sp>
        <p:nvSpPr>
          <p:cNvPr id="64" name="Tekstvak 13"/>
          <p:cNvSpPr txBox="1">
            <a:spLocks noChangeArrowheads="1"/>
          </p:cNvSpPr>
          <p:nvPr/>
        </p:nvSpPr>
        <p:spPr bwMode="auto">
          <a:xfrm>
            <a:off x="6138334" y="2689061"/>
            <a:ext cx="177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Accountability</a:t>
            </a:r>
          </a:p>
        </p:txBody>
      </p:sp>
      <p:sp>
        <p:nvSpPr>
          <p:cNvPr id="65" name="Tekstvak 10"/>
          <p:cNvSpPr txBox="1">
            <a:spLocks noChangeArrowheads="1"/>
          </p:cNvSpPr>
          <p:nvPr/>
        </p:nvSpPr>
        <p:spPr bwMode="auto">
          <a:xfrm>
            <a:off x="6680200" y="4826893"/>
            <a:ext cx="1371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effective</a:t>
            </a:r>
          </a:p>
        </p:txBody>
      </p:sp>
      <p:sp>
        <p:nvSpPr>
          <p:cNvPr id="66" name="Tekstvak 13"/>
          <p:cNvSpPr txBox="1">
            <a:spLocks noChangeArrowheads="1"/>
          </p:cNvSpPr>
          <p:nvPr/>
        </p:nvSpPr>
        <p:spPr bwMode="auto">
          <a:xfrm>
            <a:off x="2019300" y="4065532"/>
            <a:ext cx="15048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b="0" dirty="0">
                <a:solidFill>
                  <a:srgbClr val="FFFF00"/>
                </a:solidFill>
                <a:latin typeface="Impact"/>
                <a:cs typeface="Impact"/>
              </a:rPr>
              <a:t>procedure</a:t>
            </a:r>
          </a:p>
        </p:txBody>
      </p:sp>
      <p:sp>
        <p:nvSpPr>
          <p:cNvPr id="67" name="Tekstvak 7"/>
          <p:cNvSpPr txBox="1">
            <a:spLocks noChangeArrowheads="1"/>
          </p:cNvSpPr>
          <p:nvPr/>
        </p:nvSpPr>
        <p:spPr bwMode="auto">
          <a:xfrm>
            <a:off x="2019071" y="2682254"/>
            <a:ext cx="92831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FFFF00"/>
                </a:solidFill>
                <a:latin typeface="Brush Script MT Italic"/>
                <a:cs typeface="Brush Script MT Italic"/>
              </a:rPr>
              <a:t>Blame</a:t>
            </a:r>
          </a:p>
        </p:txBody>
      </p:sp>
      <p:sp>
        <p:nvSpPr>
          <p:cNvPr id="68" name="Tekstvak 8"/>
          <p:cNvSpPr txBox="1">
            <a:spLocks noChangeArrowheads="1"/>
          </p:cNvSpPr>
          <p:nvPr/>
        </p:nvSpPr>
        <p:spPr bwMode="auto">
          <a:xfrm>
            <a:off x="535825" y="3124199"/>
            <a:ext cx="9779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latin typeface="Sybil Green" pitchFamily="2" charset="0"/>
                <a:cs typeface="Andalus" pitchFamily="2" charset="-78"/>
              </a:rPr>
              <a:t>past</a:t>
            </a:r>
          </a:p>
        </p:txBody>
      </p:sp>
      <p:sp>
        <p:nvSpPr>
          <p:cNvPr id="69" name="Tekstvak 11"/>
          <p:cNvSpPr txBox="1">
            <a:spLocks noChangeArrowheads="1"/>
          </p:cNvSpPr>
          <p:nvPr/>
        </p:nvSpPr>
        <p:spPr bwMode="auto">
          <a:xfrm>
            <a:off x="3226963" y="3035300"/>
            <a:ext cx="1054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FFC000"/>
                </a:solidFill>
                <a:latin typeface="Gill Sans Ultra Bold"/>
                <a:cs typeface="Gill Sans Ultra Bold"/>
              </a:rPr>
              <a:t>plAn</a:t>
            </a:r>
            <a:endParaRPr lang="en-GB" sz="2000" dirty="0">
              <a:solidFill>
                <a:srgbClr val="FFC000"/>
              </a:solidFill>
              <a:latin typeface="Gill Sans Ultra Bold"/>
              <a:cs typeface="Gill Sans Ultra Bold"/>
            </a:endParaRPr>
          </a:p>
        </p:txBody>
      </p:sp>
      <p:sp>
        <p:nvSpPr>
          <p:cNvPr id="70" name="Tekstvak 11"/>
          <p:cNvSpPr txBox="1">
            <a:spLocks noChangeArrowheads="1"/>
          </p:cNvSpPr>
          <p:nvPr/>
        </p:nvSpPr>
        <p:spPr bwMode="auto">
          <a:xfrm>
            <a:off x="1047701" y="4377906"/>
            <a:ext cx="15430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latin typeface="Earwig Factory" pitchFamily="2" charset="0"/>
                <a:cs typeface="Aharoni" pitchFamily="2" charset="-79"/>
              </a:rPr>
              <a:t>safe</a:t>
            </a:r>
          </a:p>
        </p:txBody>
      </p:sp>
      <p:sp>
        <p:nvSpPr>
          <p:cNvPr id="71" name="Tekstvak 11"/>
          <p:cNvSpPr txBox="1">
            <a:spLocks noChangeArrowheads="1"/>
          </p:cNvSpPr>
          <p:nvPr/>
        </p:nvSpPr>
        <p:spPr bwMode="auto">
          <a:xfrm>
            <a:off x="2463272" y="2031162"/>
            <a:ext cx="1337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FFFF00"/>
                </a:solidFill>
                <a:latin typeface="Bauhaus 93" pitchFamily="82" charset="77"/>
                <a:ea typeface="MS Gothic" pitchFamily="49" charset="-128"/>
              </a:rPr>
              <a:t>failure</a:t>
            </a:r>
          </a:p>
        </p:txBody>
      </p:sp>
      <p:sp>
        <p:nvSpPr>
          <p:cNvPr id="72" name="Tekstvak 14"/>
          <p:cNvSpPr txBox="1">
            <a:spLocks noChangeArrowheads="1"/>
          </p:cNvSpPr>
          <p:nvPr/>
        </p:nvSpPr>
        <p:spPr bwMode="auto">
          <a:xfrm>
            <a:off x="2585822" y="2323207"/>
            <a:ext cx="12435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FFC000"/>
                </a:solidFill>
                <a:latin typeface="Britannic Bold"/>
                <a:cs typeface="Britannic Bold"/>
              </a:rPr>
              <a:t>prevent</a:t>
            </a:r>
          </a:p>
        </p:txBody>
      </p:sp>
      <p:sp>
        <p:nvSpPr>
          <p:cNvPr id="73" name="Tekstvak 10"/>
          <p:cNvSpPr txBox="1">
            <a:spLocks noChangeArrowheads="1"/>
          </p:cNvSpPr>
          <p:nvPr/>
        </p:nvSpPr>
        <p:spPr bwMode="auto">
          <a:xfrm>
            <a:off x="618067" y="3462867"/>
            <a:ext cx="15663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latin typeface="Kino MT"/>
                <a:cs typeface="Kino MT"/>
              </a:rPr>
              <a:t>Control</a:t>
            </a:r>
          </a:p>
        </p:txBody>
      </p:sp>
      <p:sp>
        <p:nvSpPr>
          <p:cNvPr id="74" name="Tekstvak 10"/>
          <p:cNvSpPr txBox="1">
            <a:spLocks noChangeArrowheads="1"/>
          </p:cNvSpPr>
          <p:nvPr/>
        </p:nvSpPr>
        <p:spPr bwMode="auto">
          <a:xfrm>
            <a:off x="2986282" y="3709549"/>
            <a:ext cx="13781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FFC000"/>
                </a:solidFill>
                <a:latin typeface="Burnstown Dam" pitchFamily="2" charset="0"/>
              </a:rPr>
              <a:t>danger</a:t>
            </a:r>
          </a:p>
        </p:txBody>
      </p:sp>
      <p:sp>
        <p:nvSpPr>
          <p:cNvPr id="75" name="Tekstvak 13"/>
          <p:cNvSpPr txBox="1">
            <a:spLocks noChangeArrowheads="1"/>
          </p:cNvSpPr>
          <p:nvPr/>
        </p:nvSpPr>
        <p:spPr bwMode="auto">
          <a:xfrm>
            <a:off x="2149142" y="4838317"/>
            <a:ext cx="13560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Pump Demi Bold LET" pitchFamily="2" charset="0"/>
              </a:rPr>
              <a:t>perfect</a:t>
            </a:r>
            <a:endParaRPr lang="en-GB" sz="2000" dirty="0">
              <a:solidFill>
                <a:srgbClr val="FFFF00"/>
              </a:solidFill>
              <a:latin typeface="Batavia" pitchFamily="2" charset="0"/>
            </a:endParaRPr>
          </a:p>
        </p:txBody>
      </p:sp>
      <p:sp>
        <p:nvSpPr>
          <p:cNvPr id="76" name="Tekstvak 13"/>
          <p:cNvSpPr txBox="1">
            <a:spLocks noChangeArrowheads="1"/>
          </p:cNvSpPr>
          <p:nvPr/>
        </p:nvSpPr>
        <p:spPr bwMode="auto">
          <a:xfrm>
            <a:off x="914400" y="2149640"/>
            <a:ext cx="1467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latin typeface="Arabic Typesetting" pitchFamily="66" charset="-78"/>
                <a:cs typeface="Arabic Typesetting" pitchFamily="66" charset="-78"/>
              </a:rPr>
              <a:t>instruction</a:t>
            </a:r>
          </a:p>
        </p:txBody>
      </p:sp>
      <p:sp>
        <p:nvSpPr>
          <p:cNvPr id="77" name="Tekstvak 10"/>
          <p:cNvSpPr txBox="1">
            <a:spLocks noChangeArrowheads="1"/>
          </p:cNvSpPr>
          <p:nvPr/>
        </p:nvSpPr>
        <p:spPr bwMode="auto">
          <a:xfrm>
            <a:off x="1370913" y="3523793"/>
            <a:ext cx="18217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FFFF00"/>
                </a:solidFill>
                <a:latin typeface="Bauhaus 93"/>
                <a:cs typeface="Bauhaus 93"/>
              </a:rPr>
              <a:t>Comfort Zone</a:t>
            </a:r>
          </a:p>
        </p:txBody>
      </p:sp>
      <p:sp>
        <p:nvSpPr>
          <p:cNvPr id="78" name="Tekstvak 11"/>
          <p:cNvSpPr txBox="1">
            <a:spLocks noChangeArrowheads="1"/>
          </p:cNvSpPr>
          <p:nvPr/>
        </p:nvSpPr>
        <p:spPr bwMode="auto">
          <a:xfrm>
            <a:off x="986188" y="2389045"/>
            <a:ext cx="10541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Cause</a:t>
            </a:r>
          </a:p>
        </p:txBody>
      </p:sp>
      <p:sp>
        <p:nvSpPr>
          <p:cNvPr id="79" name="Tekstvak 11"/>
          <p:cNvSpPr txBox="1">
            <a:spLocks noChangeArrowheads="1"/>
          </p:cNvSpPr>
          <p:nvPr/>
        </p:nvSpPr>
        <p:spPr bwMode="auto">
          <a:xfrm>
            <a:off x="5487680" y="2438314"/>
            <a:ext cx="11765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chemeClr val="bg1"/>
                </a:solidFill>
                <a:latin typeface="Chalkboard"/>
                <a:cs typeface="Chalkboard"/>
              </a:rPr>
              <a:t>Result</a:t>
            </a:r>
          </a:p>
        </p:txBody>
      </p:sp>
      <p:sp>
        <p:nvSpPr>
          <p:cNvPr id="80" name="Tekstvak 13"/>
          <p:cNvSpPr txBox="1">
            <a:spLocks noChangeArrowheads="1"/>
          </p:cNvSpPr>
          <p:nvPr/>
        </p:nvSpPr>
        <p:spPr bwMode="auto">
          <a:xfrm>
            <a:off x="7814732" y="2683295"/>
            <a:ext cx="8937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PortagoITC TT"/>
                <a:cs typeface="PortagoITC TT"/>
              </a:rPr>
              <a:t>IDENTY</a:t>
            </a:r>
          </a:p>
        </p:txBody>
      </p:sp>
      <p:sp>
        <p:nvSpPr>
          <p:cNvPr id="81" name="Tekstvak 13"/>
          <p:cNvSpPr txBox="1">
            <a:spLocks noChangeArrowheads="1"/>
          </p:cNvSpPr>
          <p:nvPr/>
        </p:nvSpPr>
        <p:spPr bwMode="auto">
          <a:xfrm>
            <a:off x="3505200" y="2683294"/>
            <a:ext cx="83819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PortagoITC TT"/>
                <a:cs typeface="PortagoITC TT"/>
              </a:rPr>
              <a:t>EGO</a:t>
            </a:r>
          </a:p>
        </p:txBody>
      </p:sp>
      <p:sp>
        <p:nvSpPr>
          <p:cNvPr id="82" name="Tekstvak 11"/>
          <p:cNvSpPr txBox="1">
            <a:spLocks noChangeArrowheads="1"/>
          </p:cNvSpPr>
          <p:nvPr/>
        </p:nvSpPr>
        <p:spPr bwMode="auto">
          <a:xfrm>
            <a:off x="2184399" y="4504903"/>
            <a:ext cx="19303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Apple Chancery"/>
                <a:cs typeface="Apple Chancery"/>
              </a:rPr>
              <a:t>behaviour</a:t>
            </a:r>
          </a:p>
        </p:txBody>
      </p:sp>
      <p:sp>
        <p:nvSpPr>
          <p:cNvPr id="83" name="Tekstvak 11"/>
          <p:cNvSpPr txBox="1">
            <a:spLocks noChangeArrowheads="1"/>
          </p:cNvSpPr>
          <p:nvPr/>
        </p:nvSpPr>
        <p:spPr bwMode="auto">
          <a:xfrm>
            <a:off x="6570134" y="4513370"/>
            <a:ext cx="191346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chemeClr val="bg1"/>
                </a:solidFill>
                <a:latin typeface="Apple Chancery"/>
                <a:cs typeface="Apple Chancery"/>
              </a:rPr>
              <a:t>performance</a:t>
            </a:r>
          </a:p>
        </p:txBody>
      </p:sp>
      <p:sp>
        <p:nvSpPr>
          <p:cNvPr id="84" name="Tekstvak 13"/>
          <p:cNvSpPr txBox="1">
            <a:spLocks noChangeArrowheads="1"/>
          </p:cNvSpPr>
          <p:nvPr/>
        </p:nvSpPr>
        <p:spPr bwMode="auto">
          <a:xfrm>
            <a:off x="1350433" y="3193465"/>
            <a:ext cx="19346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i="1" spc="300" dirty="0">
                <a:solidFill>
                  <a:schemeClr val="bg1"/>
                </a:solidFill>
                <a:latin typeface="Palatino"/>
                <a:ea typeface="MS Gothic" pitchFamily="49" charset="-128"/>
                <a:cs typeface="Palatino"/>
              </a:rPr>
              <a:t>transparency</a:t>
            </a:r>
            <a:r>
              <a:rPr lang="en-GB" sz="1200" b="0" dirty="0">
                <a:solidFill>
                  <a:schemeClr val="bg1"/>
                </a:solidFill>
                <a:latin typeface="Palatino"/>
                <a:cs typeface="Palatino"/>
              </a:rPr>
              <a:t> </a:t>
            </a:r>
          </a:p>
        </p:txBody>
      </p:sp>
      <p:sp>
        <p:nvSpPr>
          <p:cNvPr id="85" name="Tekstvak 13"/>
          <p:cNvSpPr txBox="1">
            <a:spLocks noChangeArrowheads="1"/>
          </p:cNvSpPr>
          <p:nvPr/>
        </p:nvSpPr>
        <p:spPr bwMode="auto">
          <a:xfrm>
            <a:off x="6036734" y="3193466"/>
            <a:ext cx="16933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i="1" spc="300" dirty="0">
                <a:solidFill>
                  <a:schemeClr val="bg1"/>
                </a:solidFill>
                <a:latin typeface="Palatino"/>
                <a:ea typeface="MS Gothic" pitchFamily="49" charset="-128"/>
                <a:cs typeface="Palatino"/>
              </a:rPr>
              <a:t>integrity</a:t>
            </a:r>
            <a:r>
              <a:rPr lang="en-GB" sz="1200" b="0" dirty="0">
                <a:solidFill>
                  <a:schemeClr val="bg1"/>
                </a:solidFill>
                <a:latin typeface="Wide Latin"/>
                <a:cs typeface="Wide Latin"/>
              </a:rPr>
              <a:t> </a:t>
            </a:r>
          </a:p>
        </p:txBody>
      </p:sp>
      <p:sp>
        <p:nvSpPr>
          <p:cNvPr id="38" name="Tekstvak 12"/>
          <p:cNvSpPr txBox="1">
            <a:spLocks noChangeArrowheads="1"/>
          </p:cNvSpPr>
          <p:nvPr/>
        </p:nvSpPr>
        <p:spPr bwMode="auto">
          <a:xfrm>
            <a:off x="6138334" y="1692311"/>
            <a:ext cx="17505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expertise</a:t>
            </a:r>
          </a:p>
        </p:txBody>
      </p:sp>
      <p:sp>
        <p:nvSpPr>
          <p:cNvPr id="39" name="Tekstvak 11"/>
          <p:cNvSpPr txBox="1">
            <a:spLocks noChangeArrowheads="1"/>
          </p:cNvSpPr>
          <p:nvPr/>
        </p:nvSpPr>
        <p:spPr bwMode="auto">
          <a:xfrm>
            <a:off x="1627924" y="1692312"/>
            <a:ext cx="18688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FFFF00"/>
                </a:solidFill>
                <a:latin typeface="Bradley Hand Bold"/>
                <a:ea typeface="MS Gothic" pitchFamily="49" charset="-128"/>
                <a:cs typeface="Bradley Hand Bold"/>
              </a:rPr>
              <a:t>knowledge</a:t>
            </a:r>
          </a:p>
        </p:txBody>
      </p:sp>
      <p:sp>
        <p:nvSpPr>
          <p:cNvPr id="40" name="Titel 1"/>
          <p:cNvSpPr txBox="1">
            <a:spLocks/>
          </p:cNvSpPr>
          <p:nvPr/>
        </p:nvSpPr>
        <p:spPr bwMode="auto">
          <a:xfrm>
            <a:off x="0" y="5190066"/>
            <a:ext cx="4792133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1</a:t>
            </a:r>
          </a:p>
        </p:txBody>
      </p:sp>
      <p:sp>
        <p:nvSpPr>
          <p:cNvPr id="41" name="Titel 1"/>
          <p:cNvSpPr txBox="1">
            <a:spLocks/>
          </p:cNvSpPr>
          <p:nvPr/>
        </p:nvSpPr>
        <p:spPr bwMode="auto">
          <a:xfrm>
            <a:off x="5054600" y="5190066"/>
            <a:ext cx="4089400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chemeClr val="accent2"/>
                </a:solidFill>
              </a:rPr>
              <a:t>Mindset</a:t>
            </a:r>
            <a:r>
              <a:rPr lang="nl-NL" sz="1800" dirty="0">
                <a:solidFill>
                  <a:schemeClr val="accent2"/>
                </a:solidFill>
              </a:rPr>
              <a:t> 2</a:t>
            </a:r>
          </a:p>
        </p:txBody>
      </p:sp>
      <p:sp>
        <p:nvSpPr>
          <p:cNvPr id="42" name="Tekstvak 10"/>
          <p:cNvSpPr txBox="1">
            <a:spLocks noChangeArrowheads="1"/>
          </p:cNvSpPr>
          <p:nvPr/>
        </p:nvSpPr>
        <p:spPr bwMode="auto">
          <a:xfrm>
            <a:off x="5367866" y="4224866"/>
            <a:ext cx="1016000" cy="23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</a:pPr>
            <a:r>
              <a:rPr lang="en-GB" sz="1600" dirty="0">
                <a:latin typeface="Kino MT"/>
                <a:cs typeface="Kino MT"/>
              </a:rPr>
              <a:t>tolerance</a:t>
            </a:r>
          </a:p>
        </p:txBody>
      </p:sp>
      <p:sp>
        <p:nvSpPr>
          <p:cNvPr id="43" name="Tekstvak 13"/>
          <p:cNvSpPr txBox="1">
            <a:spLocks noChangeArrowheads="1"/>
          </p:cNvSpPr>
          <p:nvPr/>
        </p:nvSpPr>
        <p:spPr bwMode="auto">
          <a:xfrm>
            <a:off x="829734" y="4110187"/>
            <a:ext cx="14478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latin typeface="Kino MT"/>
                <a:cs typeface="Kino MT"/>
              </a:rPr>
              <a:t>in-group truth</a:t>
            </a:r>
          </a:p>
        </p:txBody>
      </p:sp>
      <p:sp>
        <p:nvSpPr>
          <p:cNvPr id="44" name="Tekstvak 13"/>
          <p:cNvSpPr txBox="1">
            <a:spLocks noChangeArrowheads="1"/>
          </p:cNvSpPr>
          <p:nvPr/>
        </p:nvSpPr>
        <p:spPr bwMode="auto">
          <a:xfrm>
            <a:off x="692875" y="3864651"/>
            <a:ext cx="149999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b="0" dirty="0">
                <a:solidFill>
                  <a:schemeClr val="bg1"/>
                </a:solidFill>
                <a:latin typeface="Andale Mono"/>
                <a:cs typeface="Andale Mono"/>
              </a:rPr>
              <a:t>Small thinking</a:t>
            </a:r>
          </a:p>
        </p:txBody>
      </p:sp>
      <p:sp>
        <p:nvSpPr>
          <p:cNvPr id="45" name="Tekstvak 10"/>
          <p:cNvSpPr txBox="1">
            <a:spLocks noChangeArrowheads="1"/>
          </p:cNvSpPr>
          <p:nvPr/>
        </p:nvSpPr>
        <p:spPr bwMode="auto">
          <a:xfrm>
            <a:off x="5227749" y="3887095"/>
            <a:ext cx="13423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b="0" dirty="0">
                <a:solidFill>
                  <a:schemeClr val="bg1"/>
                </a:solidFill>
                <a:latin typeface="Andale Mono"/>
                <a:cs typeface="Andale Mono"/>
              </a:rPr>
              <a:t>Big thinking</a:t>
            </a:r>
          </a:p>
        </p:txBody>
      </p:sp>
      <p:sp>
        <p:nvSpPr>
          <p:cNvPr id="46" name="Tekstvak 8"/>
          <p:cNvSpPr txBox="1">
            <a:spLocks noChangeArrowheads="1"/>
          </p:cNvSpPr>
          <p:nvPr/>
        </p:nvSpPr>
        <p:spPr bwMode="auto">
          <a:xfrm>
            <a:off x="645892" y="2810932"/>
            <a:ext cx="11321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Marker Felt"/>
                <a:cs typeface="Marker Felt"/>
              </a:rPr>
              <a:t>judgment</a:t>
            </a:r>
          </a:p>
        </p:txBody>
      </p:sp>
      <p:sp>
        <p:nvSpPr>
          <p:cNvPr id="47" name="Tekstvak 9"/>
          <p:cNvSpPr txBox="1">
            <a:spLocks noChangeArrowheads="1"/>
          </p:cNvSpPr>
          <p:nvPr/>
        </p:nvSpPr>
        <p:spPr bwMode="auto">
          <a:xfrm>
            <a:off x="5088465" y="2813890"/>
            <a:ext cx="122766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Marker Felt"/>
                <a:cs typeface="Marker Felt"/>
              </a:rPr>
              <a:t>assessment</a:t>
            </a:r>
          </a:p>
        </p:txBody>
      </p:sp>
      <p:sp>
        <p:nvSpPr>
          <p:cNvPr id="48" name="Tekstvak 8"/>
          <p:cNvSpPr txBox="1">
            <a:spLocks noChangeArrowheads="1"/>
          </p:cNvSpPr>
          <p:nvPr/>
        </p:nvSpPr>
        <p:spPr bwMode="auto">
          <a:xfrm>
            <a:off x="3420533" y="3437468"/>
            <a:ext cx="8805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meaSurable</a:t>
            </a:r>
            <a:endParaRPr lang="en-GB" sz="1600" dirty="0">
              <a:solidFill>
                <a:srgbClr val="FFC000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49" name="Tekstvak 9"/>
          <p:cNvSpPr txBox="1">
            <a:spLocks noChangeArrowheads="1"/>
          </p:cNvSpPr>
          <p:nvPr/>
        </p:nvSpPr>
        <p:spPr bwMode="auto">
          <a:xfrm>
            <a:off x="8051800" y="3440422"/>
            <a:ext cx="787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eSSentials</a:t>
            </a:r>
            <a:endParaRPr lang="en-GB" sz="1600" dirty="0">
              <a:solidFill>
                <a:srgbClr val="FFC000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50" name="Tekstvak 13"/>
          <p:cNvSpPr txBox="1">
            <a:spLocks noChangeArrowheads="1"/>
          </p:cNvSpPr>
          <p:nvPr/>
        </p:nvSpPr>
        <p:spPr bwMode="auto">
          <a:xfrm>
            <a:off x="2997198" y="4300427"/>
            <a:ext cx="75353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tencil"/>
                <a:cs typeface="Stencil"/>
              </a:rPr>
              <a:t>costs</a:t>
            </a:r>
          </a:p>
        </p:txBody>
      </p:sp>
      <p:sp>
        <p:nvSpPr>
          <p:cNvPr id="51" name="Tekstvak 13"/>
          <p:cNvSpPr txBox="1">
            <a:spLocks noChangeArrowheads="1"/>
          </p:cNvSpPr>
          <p:nvPr/>
        </p:nvSpPr>
        <p:spPr bwMode="auto">
          <a:xfrm>
            <a:off x="7526864" y="4300427"/>
            <a:ext cx="77046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chemeClr val="bg1"/>
                </a:solidFill>
                <a:latin typeface="Stencil"/>
                <a:cs typeface="Stencil"/>
              </a:rPr>
              <a:t>Value</a:t>
            </a:r>
          </a:p>
        </p:txBody>
      </p:sp>
      <p:sp>
        <p:nvSpPr>
          <p:cNvPr id="53" name="Tekstvak 9"/>
          <p:cNvSpPr txBox="1">
            <a:spLocks noChangeArrowheads="1"/>
          </p:cNvSpPr>
          <p:nvPr/>
        </p:nvSpPr>
        <p:spPr bwMode="auto">
          <a:xfrm>
            <a:off x="5774267" y="4786624"/>
            <a:ext cx="7958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Phosphate Inline"/>
                <a:cs typeface="Phosphate Inline"/>
              </a:rPr>
              <a:t>Justice</a:t>
            </a:r>
          </a:p>
        </p:txBody>
      </p:sp>
      <p:sp>
        <p:nvSpPr>
          <p:cNvPr id="54" name="Tekstvak 9"/>
          <p:cNvSpPr txBox="1">
            <a:spLocks noChangeArrowheads="1"/>
          </p:cNvSpPr>
          <p:nvPr/>
        </p:nvSpPr>
        <p:spPr bwMode="auto">
          <a:xfrm>
            <a:off x="1422399" y="4786625"/>
            <a:ext cx="57115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Phosphate Inline"/>
                <a:cs typeface="Phosphate Inline"/>
              </a:rPr>
              <a:t>law</a:t>
            </a:r>
          </a:p>
        </p:txBody>
      </p:sp>
      <p:sp>
        <p:nvSpPr>
          <p:cNvPr id="92" name="Tekstvak 8"/>
          <p:cNvSpPr txBox="1">
            <a:spLocks noChangeArrowheads="1"/>
          </p:cNvSpPr>
          <p:nvPr/>
        </p:nvSpPr>
        <p:spPr bwMode="auto">
          <a:xfrm>
            <a:off x="3242734" y="3987802"/>
            <a:ext cx="9736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Winning</a:t>
            </a:r>
          </a:p>
        </p:txBody>
      </p:sp>
      <p:sp>
        <p:nvSpPr>
          <p:cNvPr id="93" name="Tekstvak 9"/>
          <p:cNvSpPr txBox="1">
            <a:spLocks noChangeArrowheads="1"/>
          </p:cNvSpPr>
          <p:nvPr/>
        </p:nvSpPr>
        <p:spPr bwMode="auto">
          <a:xfrm>
            <a:off x="7620542" y="3995844"/>
            <a:ext cx="11853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FFC000"/>
                </a:solidFill>
                <a:latin typeface="Gloucester MT Extra Condensed"/>
                <a:cs typeface="Gloucester MT Extra Condensed"/>
              </a:rPr>
              <a:t>Creating Value</a:t>
            </a:r>
          </a:p>
        </p:txBody>
      </p:sp>
    </p:spTree>
    <p:extLst>
      <p:ext uri="{BB962C8B-B14F-4D97-AF65-F5344CB8AC3E}">
        <p14:creationId xmlns:p14="http://schemas.microsoft.com/office/powerpoint/2010/main" val="4237750126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3">
                <a:lumMod val="5000"/>
                <a:lumOff val="95000"/>
              </a:schemeClr>
            </a:gs>
            <a:gs pos="74000">
              <a:schemeClr val="accent3">
                <a:lumMod val="45000"/>
                <a:lumOff val="55000"/>
              </a:schemeClr>
            </a:gs>
            <a:gs pos="83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Vrije vorm 47"/>
          <p:cNvSpPr/>
          <p:nvPr/>
        </p:nvSpPr>
        <p:spPr>
          <a:xfrm>
            <a:off x="525462" y="15494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rgbClr val="FF9966">
              <a:alpha val="50000"/>
            </a:srgbClr>
          </a:solidFill>
          <a:ln>
            <a:solidFill>
              <a:srgbClr val="FF9966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2" tIns="1414780" rIns="1020242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/>
          </a:p>
        </p:txBody>
      </p:sp>
      <p:sp>
        <p:nvSpPr>
          <p:cNvPr id="87" name="Vrije vorm 32"/>
          <p:cNvSpPr/>
          <p:nvPr/>
        </p:nvSpPr>
        <p:spPr>
          <a:xfrm>
            <a:off x="4995875" y="1574800"/>
            <a:ext cx="3810000" cy="3810000"/>
          </a:xfrm>
          <a:custGeom>
            <a:avLst/>
            <a:gdLst>
              <a:gd name="connsiteX0" fmla="*/ 0 w 3810000"/>
              <a:gd name="connsiteY0" fmla="*/ 1905000 h 3810000"/>
              <a:gd name="connsiteX1" fmla="*/ 557964 w 3810000"/>
              <a:gd name="connsiteY1" fmla="*/ 557962 h 3810000"/>
              <a:gd name="connsiteX2" fmla="*/ 1905004 w 3810000"/>
              <a:gd name="connsiteY2" fmla="*/ 2 h 3810000"/>
              <a:gd name="connsiteX3" fmla="*/ 3252042 w 3810000"/>
              <a:gd name="connsiteY3" fmla="*/ 557966 h 3810000"/>
              <a:gd name="connsiteX4" fmla="*/ 3810002 w 3810000"/>
              <a:gd name="connsiteY4" fmla="*/ 1905006 h 3810000"/>
              <a:gd name="connsiteX5" fmla="*/ 3252040 w 3810000"/>
              <a:gd name="connsiteY5" fmla="*/ 3252045 h 3810000"/>
              <a:gd name="connsiteX6" fmla="*/ 1905001 w 3810000"/>
              <a:gd name="connsiteY6" fmla="*/ 3810006 h 3810000"/>
              <a:gd name="connsiteX7" fmla="*/ 557963 w 3810000"/>
              <a:gd name="connsiteY7" fmla="*/ 3252043 h 3810000"/>
              <a:gd name="connsiteX8" fmla="*/ 3 w 3810000"/>
              <a:gd name="connsiteY8" fmla="*/ 1905004 h 3810000"/>
              <a:gd name="connsiteX9" fmla="*/ 0 w 3810000"/>
              <a:gd name="connsiteY9" fmla="*/ 1905000 h 381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3810000" h="3810000">
                <a:moveTo>
                  <a:pt x="0" y="1905000"/>
                </a:moveTo>
                <a:cubicBezTo>
                  <a:pt x="1" y="1399762"/>
                  <a:pt x="200706" y="915218"/>
                  <a:pt x="557964" y="557962"/>
                </a:cubicBezTo>
                <a:cubicBezTo>
                  <a:pt x="915221" y="200706"/>
                  <a:pt x="1399766" y="1"/>
                  <a:pt x="1905004" y="2"/>
                </a:cubicBezTo>
                <a:cubicBezTo>
                  <a:pt x="2410242" y="3"/>
                  <a:pt x="2894786" y="200708"/>
                  <a:pt x="3252042" y="557966"/>
                </a:cubicBezTo>
                <a:cubicBezTo>
                  <a:pt x="3609298" y="915223"/>
                  <a:pt x="3810003" y="1399768"/>
                  <a:pt x="3810002" y="1905006"/>
                </a:cubicBezTo>
                <a:cubicBezTo>
                  <a:pt x="3810002" y="2410244"/>
                  <a:pt x="3609297" y="2894788"/>
                  <a:pt x="3252040" y="3252045"/>
                </a:cubicBezTo>
                <a:cubicBezTo>
                  <a:pt x="2894783" y="3609302"/>
                  <a:pt x="2410238" y="3810006"/>
                  <a:pt x="1905001" y="3810006"/>
                </a:cubicBezTo>
                <a:cubicBezTo>
                  <a:pt x="1399763" y="3810006"/>
                  <a:pt x="915219" y="3609300"/>
                  <a:pt x="557963" y="3252043"/>
                </a:cubicBezTo>
                <a:cubicBezTo>
                  <a:pt x="200706" y="2894786"/>
                  <a:pt x="2" y="2410241"/>
                  <a:pt x="3" y="1905004"/>
                </a:cubicBezTo>
                <a:cubicBezTo>
                  <a:pt x="2" y="1905003"/>
                  <a:pt x="1" y="1905001"/>
                  <a:pt x="0" y="1905000"/>
                </a:cubicBezTo>
                <a:close/>
              </a:path>
            </a:pathLst>
          </a:custGeom>
          <a:solidFill>
            <a:srgbClr val="66FF66">
              <a:alpha val="53000"/>
            </a:srgbClr>
          </a:solidFill>
          <a:ln>
            <a:solidFill>
              <a:srgbClr val="339933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rgbClr r="0" g="0" b="0"/>
          </a:lnRef>
          <a:fillRef idx="1">
            <a:scrgbClr r="0" g="0" b="0"/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020241" tIns="1414780" rIns="1020243" bIns="1414780" numCol="1" spcCol="1270" anchor="ctr" anchorCtr="0">
            <a:noAutofit/>
          </a:bodyPr>
          <a:lstStyle/>
          <a:p>
            <a:pPr lvl="0" algn="ctr" defTabSz="28892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n-GB" sz="6500" kern="1200" dirty="0">
              <a:solidFill>
                <a:schemeClr val="tx1"/>
              </a:solidFill>
            </a:endParaRP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nl-NL" dirty="0" err="1">
                <a:solidFill>
                  <a:schemeClr val="accent2"/>
                </a:solidFill>
              </a:rPr>
              <a:t>Concepts</a:t>
            </a:r>
            <a:r>
              <a:rPr lang="nl-NL" dirty="0">
                <a:solidFill>
                  <a:schemeClr val="accent2"/>
                </a:solidFill>
              </a:rPr>
              <a:t> &amp; the </a:t>
            </a:r>
            <a:r>
              <a:rPr lang="nl-NL" dirty="0" err="1">
                <a:solidFill>
                  <a:schemeClr val="accent2"/>
                </a:solidFill>
              </a:rPr>
              <a:t>worlds</a:t>
            </a:r>
            <a:r>
              <a:rPr lang="nl-NL" dirty="0">
                <a:solidFill>
                  <a:schemeClr val="accent2"/>
                </a:solidFill>
              </a:rPr>
              <a:t> </a:t>
            </a:r>
            <a:r>
              <a:rPr lang="nl-NL" dirty="0" err="1">
                <a:solidFill>
                  <a:schemeClr val="accent2"/>
                </a:solidFill>
              </a:rPr>
              <a:t>they</a:t>
            </a:r>
            <a:r>
              <a:rPr lang="nl-NL" dirty="0">
                <a:solidFill>
                  <a:schemeClr val="accent2"/>
                </a:solidFill>
              </a:rPr>
              <a:t> </a:t>
            </a:r>
            <a:r>
              <a:rPr lang="nl-NL" dirty="0" err="1">
                <a:solidFill>
                  <a:schemeClr val="accent2"/>
                </a:solidFill>
              </a:rPr>
              <a:t>create</a:t>
            </a:r>
            <a:endParaRPr lang="nl-NL" dirty="0">
              <a:solidFill>
                <a:schemeClr val="accent2"/>
              </a:solidFill>
            </a:endParaRPr>
          </a:p>
        </p:txBody>
      </p:sp>
      <p:pic>
        <p:nvPicPr>
          <p:cNvPr id="29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64500" y="6323013"/>
            <a:ext cx="863600" cy="363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2" name="Tekstvak 9"/>
          <p:cNvSpPr txBox="1">
            <a:spLocks noChangeArrowheads="1"/>
          </p:cNvSpPr>
          <p:nvPr/>
        </p:nvSpPr>
        <p:spPr bwMode="auto">
          <a:xfrm>
            <a:off x="5463453" y="4352633"/>
            <a:ext cx="2641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38B23"/>
                </a:solidFill>
                <a:latin typeface="Earwig Factory" pitchFamily="2" charset="0"/>
                <a:cs typeface="Aharoni" pitchFamily="2" charset="-79"/>
              </a:rPr>
              <a:t>risk</a:t>
            </a:r>
          </a:p>
        </p:txBody>
      </p:sp>
      <p:sp>
        <p:nvSpPr>
          <p:cNvPr id="55" name="Tekstvak 9"/>
          <p:cNvSpPr txBox="1">
            <a:spLocks noChangeArrowheads="1"/>
          </p:cNvSpPr>
          <p:nvPr/>
        </p:nvSpPr>
        <p:spPr bwMode="auto">
          <a:xfrm>
            <a:off x="5058316" y="3110223"/>
            <a:ext cx="13843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038B23"/>
                </a:solidFill>
                <a:latin typeface="Sybil Green" pitchFamily="2" charset="0"/>
                <a:cs typeface="Andalus" pitchFamily="2" charset="-78"/>
              </a:rPr>
              <a:t>future</a:t>
            </a:r>
          </a:p>
        </p:txBody>
      </p:sp>
      <p:sp>
        <p:nvSpPr>
          <p:cNvPr id="56" name="Tekstvak 10"/>
          <p:cNvSpPr txBox="1">
            <a:spLocks noChangeArrowheads="1"/>
          </p:cNvSpPr>
          <p:nvPr/>
        </p:nvSpPr>
        <p:spPr bwMode="auto">
          <a:xfrm>
            <a:off x="6148775" y="4074893"/>
            <a:ext cx="165452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038B23"/>
                </a:solidFill>
                <a:highlight>
                  <a:srgbClr val="FFFF00"/>
                </a:highlight>
                <a:latin typeface="Impact"/>
                <a:cs typeface="Impact"/>
              </a:rPr>
              <a:t>responsibility</a:t>
            </a:r>
          </a:p>
        </p:txBody>
      </p:sp>
      <p:sp>
        <p:nvSpPr>
          <p:cNvPr id="57" name="Tekstvak 12"/>
          <p:cNvSpPr txBox="1">
            <a:spLocks noChangeArrowheads="1"/>
          </p:cNvSpPr>
          <p:nvPr/>
        </p:nvSpPr>
        <p:spPr bwMode="auto">
          <a:xfrm>
            <a:off x="7543800" y="3124200"/>
            <a:ext cx="1308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solidFill>
                  <a:srgbClr val="038B23"/>
                </a:solidFill>
                <a:latin typeface="Gill Sans Ultra Bold"/>
                <a:cs typeface="Gill Sans Ultra Bold"/>
              </a:rPr>
              <a:t>visiOn</a:t>
            </a:r>
            <a:endParaRPr lang="en-GB" sz="2000" dirty="0">
              <a:solidFill>
                <a:srgbClr val="038B23"/>
              </a:solidFill>
              <a:latin typeface="Gill Sans Ultra Bold"/>
              <a:cs typeface="Gill Sans Ultra Bold"/>
            </a:endParaRPr>
          </a:p>
        </p:txBody>
      </p:sp>
      <p:sp>
        <p:nvSpPr>
          <p:cNvPr id="58" name="Tekstvak 12"/>
          <p:cNvSpPr txBox="1">
            <a:spLocks noChangeArrowheads="1"/>
          </p:cNvSpPr>
          <p:nvPr/>
        </p:nvSpPr>
        <p:spPr bwMode="auto">
          <a:xfrm>
            <a:off x="6129340" y="2022694"/>
            <a:ext cx="2489198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solidFill>
                  <a:srgbClr val="038B23"/>
                </a:solidFill>
                <a:latin typeface="Bauhaus 93" pitchFamily="82" charset="77"/>
                <a:ea typeface="MS Gothic" pitchFamily="49" charset="-128"/>
                <a:cs typeface="Wide Latin"/>
              </a:rPr>
              <a:t>accomplishment</a:t>
            </a:r>
          </a:p>
        </p:txBody>
      </p:sp>
      <p:sp>
        <p:nvSpPr>
          <p:cNvPr id="59" name="Tekstvak 13"/>
          <p:cNvSpPr txBox="1">
            <a:spLocks noChangeArrowheads="1"/>
          </p:cNvSpPr>
          <p:nvPr/>
        </p:nvSpPr>
        <p:spPr bwMode="auto">
          <a:xfrm>
            <a:off x="6938462" y="2323333"/>
            <a:ext cx="121039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038B23"/>
                </a:solidFill>
                <a:latin typeface="Britannic Bold"/>
                <a:cs typeface="Britannic Bold"/>
              </a:rPr>
              <a:t>achieve</a:t>
            </a:r>
          </a:p>
        </p:txBody>
      </p:sp>
      <p:sp>
        <p:nvSpPr>
          <p:cNvPr id="60" name="Tekstvak 10"/>
          <p:cNvSpPr txBox="1">
            <a:spLocks noChangeArrowheads="1"/>
          </p:cNvSpPr>
          <p:nvPr/>
        </p:nvSpPr>
        <p:spPr bwMode="auto">
          <a:xfrm>
            <a:off x="5139267" y="3462867"/>
            <a:ext cx="126507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038B23"/>
                </a:solidFill>
                <a:latin typeface="Kino MT"/>
                <a:cs typeface="Kino MT"/>
              </a:rPr>
              <a:t>Trust</a:t>
            </a:r>
          </a:p>
        </p:txBody>
      </p:sp>
      <p:sp>
        <p:nvSpPr>
          <p:cNvPr id="61" name="Tekstvak 10"/>
          <p:cNvSpPr txBox="1">
            <a:spLocks noChangeArrowheads="1"/>
          </p:cNvSpPr>
          <p:nvPr/>
        </p:nvSpPr>
        <p:spPr bwMode="auto">
          <a:xfrm>
            <a:off x="7103404" y="3709038"/>
            <a:ext cx="1549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038B23"/>
                </a:solidFill>
                <a:latin typeface="Burnstown Dam" pitchFamily="2" charset="0"/>
              </a:rPr>
              <a:t>opportunity</a:t>
            </a:r>
          </a:p>
        </p:txBody>
      </p:sp>
      <p:sp>
        <p:nvSpPr>
          <p:cNvPr id="62" name="Tekstvak 13"/>
          <p:cNvSpPr txBox="1">
            <a:spLocks noChangeArrowheads="1"/>
          </p:cNvSpPr>
          <p:nvPr/>
        </p:nvSpPr>
        <p:spPr bwMode="auto">
          <a:xfrm>
            <a:off x="5835601" y="3517645"/>
            <a:ext cx="13970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>
                <a:solidFill>
                  <a:srgbClr val="038B23"/>
                </a:solidFill>
                <a:highlight>
                  <a:srgbClr val="FFFF00"/>
                </a:highlight>
                <a:latin typeface="Bauhaus 93"/>
                <a:cs typeface="Bauhaus 93"/>
              </a:rPr>
              <a:t>Challenge</a:t>
            </a:r>
          </a:p>
        </p:txBody>
      </p:sp>
      <p:sp>
        <p:nvSpPr>
          <p:cNvPr id="63" name="Tekstvak 13"/>
          <p:cNvSpPr txBox="1">
            <a:spLocks noChangeArrowheads="1"/>
          </p:cNvSpPr>
          <p:nvPr/>
        </p:nvSpPr>
        <p:spPr bwMode="auto">
          <a:xfrm>
            <a:off x="5330672" y="2192228"/>
            <a:ext cx="1143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solidFill>
                  <a:srgbClr val="038B23"/>
                </a:solidFill>
                <a:latin typeface="Arabic Typesetting" pitchFamily="66" charset="-78"/>
                <a:cs typeface="Arabic Typesetting" pitchFamily="66" charset="-78"/>
              </a:rPr>
              <a:t>objective</a:t>
            </a:r>
          </a:p>
        </p:txBody>
      </p:sp>
      <p:sp>
        <p:nvSpPr>
          <p:cNvPr id="64" name="Tekstvak 13"/>
          <p:cNvSpPr txBox="1">
            <a:spLocks noChangeArrowheads="1"/>
          </p:cNvSpPr>
          <p:nvPr/>
        </p:nvSpPr>
        <p:spPr bwMode="auto">
          <a:xfrm>
            <a:off x="6138334" y="2689061"/>
            <a:ext cx="1772452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solidFill>
                  <a:srgbClr val="038B23"/>
                </a:solidFill>
                <a:highlight>
                  <a:srgbClr val="FFFF00"/>
                </a:highlight>
                <a:latin typeface="Brush Script MT Italic"/>
                <a:cs typeface="Brush Script MT Italic"/>
              </a:rPr>
              <a:t>Accountability</a:t>
            </a:r>
          </a:p>
        </p:txBody>
      </p:sp>
      <p:sp>
        <p:nvSpPr>
          <p:cNvPr id="65" name="Tekstvak 10"/>
          <p:cNvSpPr txBox="1">
            <a:spLocks noChangeArrowheads="1"/>
          </p:cNvSpPr>
          <p:nvPr/>
        </p:nvSpPr>
        <p:spPr bwMode="auto">
          <a:xfrm>
            <a:off x="6680200" y="4826893"/>
            <a:ext cx="13715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solidFill>
                  <a:srgbClr val="038B23"/>
                </a:solidFill>
                <a:highlight>
                  <a:srgbClr val="FFFF00"/>
                </a:highlight>
                <a:latin typeface="Pump Demi Bold LET" pitchFamily="2" charset="0"/>
              </a:rPr>
              <a:t>effective</a:t>
            </a:r>
          </a:p>
        </p:txBody>
      </p:sp>
      <p:sp>
        <p:nvSpPr>
          <p:cNvPr id="66" name="Tekstvak 13"/>
          <p:cNvSpPr txBox="1">
            <a:spLocks noChangeArrowheads="1"/>
          </p:cNvSpPr>
          <p:nvPr/>
        </p:nvSpPr>
        <p:spPr bwMode="auto">
          <a:xfrm>
            <a:off x="2019300" y="4065532"/>
            <a:ext cx="150480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b="0" dirty="0">
                <a:highlight>
                  <a:srgbClr val="FFFF00"/>
                </a:highlight>
                <a:latin typeface="Impact"/>
                <a:cs typeface="Impact"/>
              </a:rPr>
              <a:t>procedure</a:t>
            </a:r>
          </a:p>
        </p:txBody>
      </p:sp>
      <p:sp>
        <p:nvSpPr>
          <p:cNvPr id="67" name="Tekstvak 7"/>
          <p:cNvSpPr txBox="1">
            <a:spLocks noChangeArrowheads="1"/>
          </p:cNvSpPr>
          <p:nvPr/>
        </p:nvSpPr>
        <p:spPr bwMode="auto">
          <a:xfrm>
            <a:off x="2019071" y="2682254"/>
            <a:ext cx="928311" cy="4924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600" dirty="0">
                <a:highlight>
                  <a:srgbClr val="FFFF00"/>
                </a:highlight>
                <a:latin typeface="Brush Script MT Italic"/>
                <a:cs typeface="Brush Script MT Italic"/>
              </a:rPr>
              <a:t>Blame</a:t>
            </a:r>
          </a:p>
        </p:txBody>
      </p:sp>
      <p:sp>
        <p:nvSpPr>
          <p:cNvPr id="68" name="Tekstvak 8"/>
          <p:cNvSpPr txBox="1">
            <a:spLocks noChangeArrowheads="1"/>
          </p:cNvSpPr>
          <p:nvPr/>
        </p:nvSpPr>
        <p:spPr bwMode="auto">
          <a:xfrm>
            <a:off x="535825" y="3124199"/>
            <a:ext cx="9779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latin typeface="Sybil Green" pitchFamily="2" charset="0"/>
                <a:cs typeface="Andalus" pitchFamily="2" charset="-78"/>
              </a:rPr>
              <a:t>past</a:t>
            </a:r>
          </a:p>
        </p:txBody>
      </p:sp>
      <p:sp>
        <p:nvSpPr>
          <p:cNvPr id="69" name="Tekstvak 11"/>
          <p:cNvSpPr txBox="1">
            <a:spLocks noChangeArrowheads="1"/>
          </p:cNvSpPr>
          <p:nvPr/>
        </p:nvSpPr>
        <p:spPr bwMode="auto">
          <a:xfrm>
            <a:off x="3226963" y="3035300"/>
            <a:ext cx="10541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000" dirty="0" err="1">
                <a:latin typeface="Gill Sans Ultra Bold"/>
                <a:cs typeface="Gill Sans Ultra Bold"/>
              </a:rPr>
              <a:t>plAn</a:t>
            </a:r>
            <a:endParaRPr lang="en-GB" sz="2000" dirty="0">
              <a:latin typeface="Gill Sans Ultra Bold"/>
              <a:cs typeface="Gill Sans Ultra Bold"/>
            </a:endParaRPr>
          </a:p>
        </p:txBody>
      </p:sp>
      <p:sp>
        <p:nvSpPr>
          <p:cNvPr id="70" name="Tekstvak 11"/>
          <p:cNvSpPr txBox="1">
            <a:spLocks noChangeArrowheads="1"/>
          </p:cNvSpPr>
          <p:nvPr/>
        </p:nvSpPr>
        <p:spPr bwMode="auto">
          <a:xfrm>
            <a:off x="1047701" y="4377906"/>
            <a:ext cx="154309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latin typeface="Earwig Factory" pitchFamily="2" charset="0"/>
                <a:cs typeface="Aharoni" pitchFamily="2" charset="-79"/>
              </a:rPr>
              <a:t>safe</a:t>
            </a:r>
          </a:p>
        </p:txBody>
      </p:sp>
      <p:sp>
        <p:nvSpPr>
          <p:cNvPr id="71" name="Tekstvak 11"/>
          <p:cNvSpPr txBox="1">
            <a:spLocks noChangeArrowheads="1"/>
          </p:cNvSpPr>
          <p:nvPr/>
        </p:nvSpPr>
        <p:spPr bwMode="auto">
          <a:xfrm>
            <a:off x="2463272" y="2031162"/>
            <a:ext cx="133773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spc="300" dirty="0">
                <a:latin typeface="Bauhaus 93" pitchFamily="82" charset="77"/>
                <a:ea typeface="MS Gothic" pitchFamily="49" charset="-128"/>
              </a:rPr>
              <a:t>failure</a:t>
            </a:r>
          </a:p>
        </p:txBody>
      </p:sp>
      <p:sp>
        <p:nvSpPr>
          <p:cNvPr id="72" name="Tekstvak 14"/>
          <p:cNvSpPr txBox="1">
            <a:spLocks noChangeArrowheads="1"/>
          </p:cNvSpPr>
          <p:nvPr/>
        </p:nvSpPr>
        <p:spPr bwMode="auto">
          <a:xfrm>
            <a:off x="2585822" y="2323207"/>
            <a:ext cx="124357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latin typeface="Britannic Bold"/>
                <a:cs typeface="Britannic Bold"/>
              </a:rPr>
              <a:t>prevent</a:t>
            </a:r>
          </a:p>
        </p:txBody>
      </p:sp>
      <p:sp>
        <p:nvSpPr>
          <p:cNvPr id="73" name="Tekstvak 10"/>
          <p:cNvSpPr txBox="1">
            <a:spLocks noChangeArrowheads="1"/>
          </p:cNvSpPr>
          <p:nvPr/>
        </p:nvSpPr>
        <p:spPr bwMode="auto">
          <a:xfrm>
            <a:off x="618067" y="3462867"/>
            <a:ext cx="156633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latin typeface="Kino MT"/>
                <a:cs typeface="Kino MT"/>
              </a:rPr>
              <a:t>Control</a:t>
            </a:r>
          </a:p>
        </p:txBody>
      </p:sp>
      <p:sp>
        <p:nvSpPr>
          <p:cNvPr id="74" name="Tekstvak 10"/>
          <p:cNvSpPr txBox="1">
            <a:spLocks noChangeArrowheads="1"/>
          </p:cNvSpPr>
          <p:nvPr/>
        </p:nvSpPr>
        <p:spPr bwMode="auto">
          <a:xfrm>
            <a:off x="2986282" y="3709549"/>
            <a:ext cx="137818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latin typeface="Burnstown Dam" pitchFamily="2" charset="0"/>
              </a:rPr>
              <a:t>danger</a:t>
            </a:r>
          </a:p>
        </p:txBody>
      </p:sp>
      <p:sp>
        <p:nvSpPr>
          <p:cNvPr id="75" name="Tekstvak 13"/>
          <p:cNvSpPr txBox="1">
            <a:spLocks noChangeArrowheads="1"/>
          </p:cNvSpPr>
          <p:nvPr/>
        </p:nvSpPr>
        <p:spPr bwMode="auto">
          <a:xfrm>
            <a:off x="2149142" y="4838317"/>
            <a:ext cx="135605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highlight>
                  <a:srgbClr val="FFFF00"/>
                </a:highlight>
                <a:latin typeface="Pump Demi Bold LET" pitchFamily="2" charset="0"/>
              </a:rPr>
              <a:t>perfect</a:t>
            </a:r>
            <a:endParaRPr lang="en-GB" sz="2000" dirty="0">
              <a:highlight>
                <a:srgbClr val="FFFF00"/>
              </a:highlight>
              <a:latin typeface="Batavia" pitchFamily="2" charset="0"/>
            </a:endParaRPr>
          </a:p>
        </p:txBody>
      </p:sp>
      <p:sp>
        <p:nvSpPr>
          <p:cNvPr id="76" name="Tekstvak 13"/>
          <p:cNvSpPr txBox="1">
            <a:spLocks noChangeArrowheads="1"/>
          </p:cNvSpPr>
          <p:nvPr/>
        </p:nvSpPr>
        <p:spPr bwMode="auto">
          <a:xfrm>
            <a:off x="914400" y="2149640"/>
            <a:ext cx="146733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i="1" dirty="0">
                <a:latin typeface="Arabic Typesetting" pitchFamily="66" charset="-78"/>
                <a:cs typeface="Arabic Typesetting" pitchFamily="66" charset="-78"/>
              </a:rPr>
              <a:t>instruction</a:t>
            </a:r>
          </a:p>
        </p:txBody>
      </p:sp>
      <p:sp>
        <p:nvSpPr>
          <p:cNvPr id="77" name="Tekstvak 10"/>
          <p:cNvSpPr txBox="1">
            <a:spLocks noChangeArrowheads="1"/>
          </p:cNvSpPr>
          <p:nvPr/>
        </p:nvSpPr>
        <p:spPr bwMode="auto">
          <a:xfrm>
            <a:off x="1370913" y="3523793"/>
            <a:ext cx="182174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highlight>
                  <a:srgbClr val="FFFF00"/>
                </a:highlight>
                <a:latin typeface="Bauhaus 93"/>
                <a:cs typeface="Bauhaus 93"/>
              </a:rPr>
              <a:t>Comfort Zone</a:t>
            </a:r>
          </a:p>
        </p:txBody>
      </p:sp>
      <p:sp>
        <p:nvSpPr>
          <p:cNvPr id="78" name="Tekstvak 11"/>
          <p:cNvSpPr txBox="1">
            <a:spLocks noChangeArrowheads="1"/>
          </p:cNvSpPr>
          <p:nvPr/>
        </p:nvSpPr>
        <p:spPr bwMode="auto">
          <a:xfrm>
            <a:off x="986188" y="2389045"/>
            <a:ext cx="10541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sz="2400" dirty="0">
                <a:latin typeface="Chalkboard"/>
                <a:cs typeface="Chalkboard"/>
              </a:rPr>
              <a:t>Cause</a:t>
            </a:r>
          </a:p>
        </p:txBody>
      </p:sp>
      <p:sp>
        <p:nvSpPr>
          <p:cNvPr id="79" name="Tekstvak 11"/>
          <p:cNvSpPr txBox="1">
            <a:spLocks noChangeArrowheads="1"/>
          </p:cNvSpPr>
          <p:nvPr/>
        </p:nvSpPr>
        <p:spPr bwMode="auto">
          <a:xfrm>
            <a:off x="5487680" y="2438314"/>
            <a:ext cx="11765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400" dirty="0">
                <a:solidFill>
                  <a:srgbClr val="038B23"/>
                </a:solidFill>
                <a:latin typeface="Chalkboard"/>
                <a:cs typeface="Chalkboard"/>
              </a:rPr>
              <a:t>Result</a:t>
            </a:r>
          </a:p>
        </p:txBody>
      </p:sp>
      <p:sp>
        <p:nvSpPr>
          <p:cNvPr id="80" name="Tekstvak 13"/>
          <p:cNvSpPr txBox="1">
            <a:spLocks noChangeArrowheads="1"/>
          </p:cNvSpPr>
          <p:nvPr/>
        </p:nvSpPr>
        <p:spPr bwMode="auto">
          <a:xfrm>
            <a:off x="7814732" y="2683295"/>
            <a:ext cx="89375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038B23"/>
                </a:solidFill>
                <a:latin typeface="PortagoITC TT"/>
                <a:cs typeface="PortagoITC TT"/>
              </a:rPr>
              <a:t>IDENTY</a:t>
            </a:r>
          </a:p>
        </p:txBody>
      </p:sp>
      <p:sp>
        <p:nvSpPr>
          <p:cNvPr id="81" name="Tekstvak 13"/>
          <p:cNvSpPr txBox="1">
            <a:spLocks noChangeArrowheads="1"/>
          </p:cNvSpPr>
          <p:nvPr/>
        </p:nvSpPr>
        <p:spPr bwMode="auto">
          <a:xfrm>
            <a:off x="3505200" y="2683294"/>
            <a:ext cx="838199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latin typeface="PortagoITC TT"/>
                <a:cs typeface="PortagoITC TT"/>
              </a:rPr>
              <a:t>EGO</a:t>
            </a:r>
          </a:p>
        </p:txBody>
      </p:sp>
      <p:sp>
        <p:nvSpPr>
          <p:cNvPr id="82" name="Tekstvak 11"/>
          <p:cNvSpPr txBox="1">
            <a:spLocks noChangeArrowheads="1"/>
          </p:cNvSpPr>
          <p:nvPr/>
        </p:nvSpPr>
        <p:spPr bwMode="auto">
          <a:xfrm>
            <a:off x="2304365" y="4504903"/>
            <a:ext cx="18104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dirty="0">
                <a:latin typeface="Apple Chancery"/>
                <a:cs typeface="Apple Chancery"/>
              </a:rPr>
              <a:t>behaviour</a:t>
            </a:r>
          </a:p>
        </p:txBody>
      </p:sp>
      <p:sp>
        <p:nvSpPr>
          <p:cNvPr id="83" name="Tekstvak 11"/>
          <p:cNvSpPr txBox="1">
            <a:spLocks noChangeArrowheads="1"/>
          </p:cNvSpPr>
          <p:nvPr/>
        </p:nvSpPr>
        <p:spPr bwMode="auto">
          <a:xfrm>
            <a:off x="6773876" y="4513370"/>
            <a:ext cx="1709724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800" dirty="0">
                <a:solidFill>
                  <a:srgbClr val="038B23"/>
                </a:solidFill>
                <a:latin typeface="Apple Chancery"/>
                <a:cs typeface="Apple Chancery"/>
              </a:rPr>
              <a:t>performance</a:t>
            </a:r>
          </a:p>
        </p:txBody>
      </p:sp>
      <p:sp>
        <p:nvSpPr>
          <p:cNvPr id="84" name="Tekstvak 13"/>
          <p:cNvSpPr txBox="1">
            <a:spLocks noChangeArrowheads="1"/>
          </p:cNvSpPr>
          <p:nvPr/>
        </p:nvSpPr>
        <p:spPr bwMode="auto">
          <a:xfrm>
            <a:off x="1350433" y="3193465"/>
            <a:ext cx="19346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i="1" spc="300" dirty="0">
                <a:latin typeface="Palatino"/>
                <a:ea typeface="MS Gothic" pitchFamily="49" charset="-128"/>
                <a:cs typeface="Palatino"/>
              </a:rPr>
              <a:t>transparency</a:t>
            </a:r>
            <a:r>
              <a:rPr lang="en-GB" sz="1200" b="0" dirty="0">
                <a:latin typeface="Palatino"/>
                <a:cs typeface="Palatino"/>
              </a:rPr>
              <a:t> </a:t>
            </a:r>
          </a:p>
        </p:txBody>
      </p:sp>
      <p:sp>
        <p:nvSpPr>
          <p:cNvPr id="85" name="Tekstvak 13"/>
          <p:cNvSpPr txBox="1">
            <a:spLocks noChangeArrowheads="1"/>
          </p:cNvSpPr>
          <p:nvPr/>
        </p:nvSpPr>
        <p:spPr bwMode="auto">
          <a:xfrm>
            <a:off x="6036734" y="3193466"/>
            <a:ext cx="1693332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i="1" spc="300" dirty="0">
                <a:solidFill>
                  <a:srgbClr val="038B23"/>
                </a:solidFill>
                <a:latin typeface="Palatino"/>
                <a:ea typeface="MS Gothic" pitchFamily="49" charset="-128"/>
                <a:cs typeface="Palatino"/>
              </a:rPr>
              <a:t>integrity</a:t>
            </a:r>
            <a:r>
              <a:rPr lang="en-GB" sz="1200" b="0" dirty="0">
                <a:solidFill>
                  <a:srgbClr val="038B23"/>
                </a:solidFill>
                <a:latin typeface="Wide Latin"/>
                <a:cs typeface="Wide Latin"/>
              </a:rPr>
              <a:t> </a:t>
            </a:r>
          </a:p>
        </p:txBody>
      </p:sp>
      <p:sp>
        <p:nvSpPr>
          <p:cNvPr id="38" name="Tekstvak 12"/>
          <p:cNvSpPr txBox="1">
            <a:spLocks noChangeArrowheads="1"/>
          </p:cNvSpPr>
          <p:nvPr/>
        </p:nvSpPr>
        <p:spPr bwMode="auto">
          <a:xfrm>
            <a:off x="6138334" y="1692311"/>
            <a:ext cx="175058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solidFill>
                  <a:srgbClr val="038B23"/>
                </a:solidFill>
                <a:highlight>
                  <a:srgbClr val="FFFF00"/>
                </a:highlight>
                <a:latin typeface="Bradley Hand Bold"/>
                <a:ea typeface="MS Gothic" pitchFamily="49" charset="-128"/>
                <a:cs typeface="Bradley Hand Bold"/>
              </a:rPr>
              <a:t>expertise</a:t>
            </a:r>
          </a:p>
        </p:txBody>
      </p:sp>
      <p:sp>
        <p:nvSpPr>
          <p:cNvPr id="39" name="Tekstvak 11"/>
          <p:cNvSpPr txBox="1">
            <a:spLocks noChangeArrowheads="1"/>
          </p:cNvSpPr>
          <p:nvPr/>
        </p:nvSpPr>
        <p:spPr bwMode="auto">
          <a:xfrm>
            <a:off x="1627924" y="1692312"/>
            <a:ext cx="186880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2000" b="0" spc="300" dirty="0">
                <a:highlight>
                  <a:srgbClr val="FFFF00"/>
                </a:highlight>
                <a:latin typeface="Bradley Hand Bold"/>
                <a:ea typeface="MS Gothic" pitchFamily="49" charset="-128"/>
                <a:cs typeface="Bradley Hand Bold"/>
              </a:rPr>
              <a:t>knowledge</a:t>
            </a:r>
          </a:p>
        </p:txBody>
      </p:sp>
      <p:sp>
        <p:nvSpPr>
          <p:cNvPr id="40" name="Titel 1"/>
          <p:cNvSpPr txBox="1">
            <a:spLocks/>
          </p:cNvSpPr>
          <p:nvPr/>
        </p:nvSpPr>
        <p:spPr bwMode="auto">
          <a:xfrm>
            <a:off x="0" y="5190066"/>
            <a:ext cx="4792133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 err="1">
                <a:solidFill>
                  <a:srgbClr val="FF0000"/>
                </a:solidFill>
              </a:rPr>
              <a:t>Conservative</a:t>
            </a:r>
            <a:r>
              <a:rPr lang="nl-NL" sz="1800" dirty="0">
                <a:solidFill>
                  <a:srgbClr val="FF0000"/>
                </a:solidFill>
              </a:rPr>
              <a:t> </a:t>
            </a:r>
            <a:r>
              <a:rPr lang="nl-NL" sz="1800" dirty="0" err="1">
                <a:solidFill>
                  <a:srgbClr val="FF0000"/>
                </a:solidFill>
              </a:rPr>
              <a:t>mindset</a:t>
            </a:r>
            <a:endParaRPr lang="nl-NL" sz="1800" dirty="0">
              <a:solidFill>
                <a:srgbClr val="FF0000"/>
              </a:solidFill>
            </a:endParaRPr>
          </a:p>
        </p:txBody>
      </p:sp>
      <p:sp>
        <p:nvSpPr>
          <p:cNvPr id="41" name="Titel 1"/>
          <p:cNvSpPr txBox="1">
            <a:spLocks/>
          </p:cNvSpPr>
          <p:nvPr/>
        </p:nvSpPr>
        <p:spPr bwMode="auto">
          <a:xfrm>
            <a:off x="5054600" y="5190066"/>
            <a:ext cx="4089400" cy="948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200">
                <a:solidFill>
                  <a:srgbClr val="E7CC0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Black" pitchFamily="34" charset="0"/>
                <a:cs typeface="Arial" charset="0"/>
              </a:defRPr>
            </a:lvl9pPr>
          </a:lstStyle>
          <a:p>
            <a:pPr>
              <a:defRPr/>
            </a:pPr>
            <a:r>
              <a:rPr lang="nl-NL" sz="1800" dirty="0">
                <a:solidFill>
                  <a:srgbClr val="008000"/>
                </a:solidFill>
              </a:rPr>
              <a:t>Forward </a:t>
            </a:r>
            <a:r>
              <a:rPr lang="nl-NL" sz="1800" dirty="0" err="1">
                <a:solidFill>
                  <a:srgbClr val="008000"/>
                </a:solidFill>
              </a:rPr>
              <a:t>mindset</a:t>
            </a:r>
            <a:endParaRPr lang="nl-NL" sz="1800" dirty="0">
              <a:solidFill>
                <a:srgbClr val="008000"/>
              </a:solidFill>
            </a:endParaRPr>
          </a:p>
        </p:txBody>
      </p:sp>
      <p:sp>
        <p:nvSpPr>
          <p:cNvPr id="42" name="Tekstvak 10"/>
          <p:cNvSpPr txBox="1">
            <a:spLocks noChangeArrowheads="1"/>
          </p:cNvSpPr>
          <p:nvPr/>
        </p:nvSpPr>
        <p:spPr bwMode="auto">
          <a:xfrm>
            <a:off x="5367866" y="4224866"/>
            <a:ext cx="1016000" cy="23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50000"/>
              </a:lnSpc>
            </a:pPr>
            <a:r>
              <a:rPr lang="en-GB" sz="1600" dirty="0">
                <a:solidFill>
                  <a:srgbClr val="038B23"/>
                </a:solidFill>
                <a:latin typeface="Kino MT"/>
                <a:cs typeface="Kino MT"/>
              </a:rPr>
              <a:t>tolerance</a:t>
            </a:r>
          </a:p>
        </p:txBody>
      </p:sp>
      <p:sp>
        <p:nvSpPr>
          <p:cNvPr id="43" name="Tekstvak 13"/>
          <p:cNvSpPr txBox="1">
            <a:spLocks noChangeArrowheads="1"/>
          </p:cNvSpPr>
          <p:nvPr/>
        </p:nvSpPr>
        <p:spPr bwMode="auto">
          <a:xfrm>
            <a:off x="829734" y="4110187"/>
            <a:ext cx="1447801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latin typeface="Kino MT"/>
                <a:cs typeface="Kino MT"/>
              </a:rPr>
              <a:t>in-group truth</a:t>
            </a:r>
          </a:p>
        </p:txBody>
      </p:sp>
      <p:sp>
        <p:nvSpPr>
          <p:cNvPr id="44" name="Tekstvak 13"/>
          <p:cNvSpPr txBox="1">
            <a:spLocks noChangeArrowheads="1"/>
          </p:cNvSpPr>
          <p:nvPr/>
        </p:nvSpPr>
        <p:spPr bwMode="auto">
          <a:xfrm>
            <a:off x="692875" y="3864651"/>
            <a:ext cx="1499992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b="0" dirty="0">
                <a:latin typeface="Andale Mono"/>
                <a:cs typeface="Andale Mono"/>
              </a:rPr>
              <a:t>Small thinking</a:t>
            </a:r>
          </a:p>
        </p:txBody>
      </p:sp>
      <p:sp>
        <p:nvSpPr>
          <p:cNvPr id="45" name="Tekstvak 10"/>
          <p:cNvSpPr txBox="1">
            <a:spLocks noChangeArrowheads="1"/>
          </p:cNvSpPr>
          <p:nvPr/>
        </p:nvSpPr>
        <p:spPr bwMode="auto">
          <a:xfrm>
            <a:off x="5227749" y="3887095"/>
            <a:ext cx="134238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b="0" dirty="0">
                <a:solidFill>
                  <a:srgbClr val="038B23"/>
                </a:solidFill>
                <a:latin typeface="Andale Mono"/>
                <a:cs typeface="Andale Mono"/>
              </a:rPr>
              <a:t>Big thinking</a:t>
            </a:r>
          </a:p>
        </p:txBody>
      </p:sp>
      <p:sp>
        <p:nvSpPr>
          <p:cNvPr id="46" name="Tekstvak 8"/>
          <p:cNvSpPr txBox="1">
            <a:spLocks noChangeArrowheads="1"/>
          </p:cNvSpPr>
          <p:nvPr/>
        </p:nvSpPr>
        <p:spPr bwMode="auto">
          <a:xfrm>
            <a:off x="645892" y="2810932"/>
            <a:ext cx="1132108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Marker Felt"/>
                <a:cs typeface="Marker Felt"/>
              </a:rPr>
              <a:t>judgment</a:t>
            </a:r>
          </a:p>
        </p:txBody>
      </p:sp>
      <p:sp>
        <p:nvSpPr>
          <p:cNvPr id="47" name="Tekstvak 9"/>
          <p:cNvSpPr txBox="1">
            <a:spLocks noChangeArrowheads="1"/>
          </p:cNvSpPr>
          <p:nvPr/>
        </p:nvSpPr>
        <p:spPr bwMode="auto">
          <a:xfrm>
            <a:off x="5088465" y="2813890"/>
            <a:ext cx="1227667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38B23"/>
                </a:solidFill>
                <a:latin typeface="Marker Felt"/>
                <a:cs typeface="Marker Felt"/>
              </a:rPr>
              <a:t>assessment</a:t>
            </a:r>
          </a:p>
        </p:txBody>
      </p:sp>
      <p:sp>
        <p:nvSpPr>
          <p:cNvPr id="48" name="Tekstvak 8"/>
          <p:cNvSpPr txBox="1">
            <a:spLocks noChangeArrowheads="1"/>
          </p:cNvSpPr>
          <p:nvPr/>
        </p:nvSpPr>
        <p:spPr bwMode="auto">
          <a:xfrm>
            <a:off x="3420533" y="3437468"/>
            <a:ext cx="880534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latin typeface="Gloucester MT Extra Condensed"/>
                <a:cs typeface="Gloucester MT Extra Condensed"/>
              </a:rPr>
              <a:t>meaSurable</a:t>
            </a:r>
            <a:endParaRPr lang="en-GB" sz="1600" dirty="0">
              <a:latin typeface="Gloucester MT Extra Condensed"/>
              <a:cs typeface="Gloucester MT Extra Condensed"/>
            </a:endParaRPr>
          </a:p>
        </p:txBody>
      </p:sp>
      <p:sp>
        <p:nvSpPr>
          <p:cNvPr id="49" name="Tekstvak 9"/>
          <p:cNvSpPr txBox="1">
            <a:spLocks noChangeArrowheads="1"/>
          </p:cNvSpPr>
          <p:nvPr/>
        </p:nvSpPr>
        <p:spPr bwMode="auto">
          <a:xfrm>
            <a:off x="8051800" y="3440422"/>
            <a:ext cx="787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err="1">
                <a:solidFill>
                  <a:srgbClr val="038B23"/>
                </a:solidFill>
                <a:latin typeface="Gloucester MT Extra Condensed"/>
                <a:cs typeface="Gloucester MT Extra Condensed"/>
              </a:rPr>
              <a:t>eSSentials</a:t>
            </a:r>
            <a:endParaRPr lang="en-GB" sz="1600" dirty="0">
              <a:solidFill>
                <a:srgbClr val="038B23"/>
              </a:solidFill>
              <a:latin typeface="Gloucester MT Extra Condensed"/>
              <a:cs typeface="Gloucester MT Extra Condensed"/>
            </a:endParaRPr>
          </a:p>
        </p:txBody>
      </p:sp>
      <p:sp>
        <p:nvSpPr>
          <p:cNvPr id="50" name="Tekstvak 13"/>
          <p:cNvSpPr txBox="1">
            <a:spLocks noChangeArrowheads="1"/>
          </p:cNvSpPr>
          <p:nvPr/>
        </p:nvSpPr>
        <p:spPr bwMode="auto">
          <a:xfrm>
            <a:off x="2997198" y="4300427"/>
            <a:ext cx="75353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dirty="0">
                <a:latin typeface="Stencil"/>
                <a:cs typeface="Stencil"/>
              </a:rPr>
              <a:t>costs</a:t>
            </a:r>
          </a:p>
        </p:txBody>
      </p:sp>
      <p:sp>
        <p:nvSpPr>
          <p:cNvPr id="51" name="Tekstvak 13"/>
          <p:cNvSpPr txBox="1">
            <a:spLocks noChangeArrowheads="1"/>
          </p:cNvSpPr>
          <p:nvPr/>
        </p:nvSpPr>
        <p:spPr bwMode="auto">
          <a:xfrm>
            <a:off x="7526864" y="4300427"/>
            <a:ext cx="770467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200" dirty="0">
                <a:solidFill>
                  <a:srgbClr val="038B23"/>
                </a:solidFill>
                <a:latin typeface="Stencil"/>
                <a:cs typeface="Stencil"/>
              </a:rPr>
              <a:t>Value</a:t>
            </a:r>
          </a:p>
        </p:txBody>
      </p:sp>
      <p:sp>
        <p:nvSpPr>
          <p:cNvPr id="53" name="Tekstvak 9"/>
          <p:cNvSpPr txBox="1">
            <a:spLocks noChangeArrowheads="1"/>
          </p:cNvSpPr>
          <p:nvPr/>
        </p:nvSpPr>
        <p:spPr bwMode="auto">
          <a:xfrm>
            <a:off x="5774267" y="4786624"/>
            <a:ext cx="795866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solidFill>
                  <a:srgbClr val="038B23"/>
                </a:solidFill>
                <a:latin typeface="Phosphate Inline"/>
                <a:cs typeface="Phosphate Inline"/>
              </a:rPr>
              <a:t>Justice</a:t>
            </a:r>
          </a:p>
        </p:txBody>
      </p:sp>
      <p:sp>
        <p:nvSpPr>
          <p:cNvPr id="54" name="Tekstvak 9"/>
          <p:cNvSpPr txBox="1">
            <a:spLocks noChangeArrowheads="1"/>
          </p:cNvSpPr>
          <p:nvPr/>
        </p:nvSpPr>
        <p:spPr bwMode="auto">
          <a:xfrm>
            <a:off x="1422399" y="4786625"/>
            <a:ext cx="571151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400" dirty="0">
                <a:latin typeface="Phosphate Inline"/>
                <a:cs typeface="Phosphate Inline"/>
              </a:rPr>
              <a:t>law</a:t>
            </a:r>
          </a:p>
        </p:txBody>
      </p:sp>
      <p:sp>
        <p:nvSpPr>
          <p:cNvPr id="92" name="Tekstvak 8"/>
          <p:cNvSpPr txBox="1">
            <a:spLocks noChangeArrowheads="1"/>
          </p:cNvSpPr>
          <p:nvPr/>
        </p:nvSpPr>
        <p:spPr bwMode="auto">
          <a:xfrm>
            <a:off x="3242734" y="3987802"/>
            <a:ext cx="973666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latin typeface="Gloucester MT Extra Condensed"/>
                <a:cs typeface="Gloucester MT Extra Condensed"/>
              </a:rPr>
              <a:t>Winning</a:t>
            </a:r>
          </a:p>
        </p:txBody>
      </p:sp>
      <p:sp>
        <p:nvSpPr>
          <p:cNvPr id="93" name="Tekstvak 9"/>
          <p:cNvSpPr txBox="1">
            <a:spLocks noChangeArrowheads="1"/>
          </p:cNvSpPr>
          <p:nvPr/>
        </p:nvSpPr>
        <p:spPr bwMode="auto">
          <a:xfrm>
            <a:off x="7620542" y="3995844"/>
            <a:ext cx="1185333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>
                <a:solidFill>
                  <a:srgbClr val="038B23"/>
                </a:solidFill>
                <a:latin typeface="Gloucester MT Extra Condensed"/>
                <a:cs typeface="Gloucester MT Extra Condensed"/>
              </a:rPr>
              <a:t>Creating Value</a:t>
            </a:r>
          </a:p>
        </p:txBody>
      </p:sp>
    </p:spTree>
    <p:extLst>
      <p:ext uri="{BB962C8B-B14F-4D97-AF65-F5344CB8AC3E}">
        <p14:creationId xmlns:p14="http://schemas.microsoft.com/office/powerpoint/2010/main" val="4009436709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Stream">
  <a:themeElements>
    <a:clrScheme name="Strea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ream">
      <a:majorFont>
        <a:latin typeface="Arial Black"/>
        <a:ea typeface=""/>
        <a:cs typeface="Arial"/>
      </a:majorFont>
      <a:minorFont>
        <a:latin typeface="Arial"/>
        <a:ea typeface=""/>
        <a:cs typeface="Arial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E915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GB" sz="900" b="1" i="0" u="none" strike="noStrike" cap="none" normalizeH="0" baseline="0" smtClean="0">
            <a:ln>
              <a:noFill/>
            </a:ln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E915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2075" tIns="46038" rIns="92075" bIns="46038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GB" sz="900" b="1" i="0" u="none" strike="noStrike" cap="none" normalizeH="0" baseline="0" smtClean="0">
            <a:ln>
              <a:noFill/>
            </a:ln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Arial" charset="0"/>
            <a:cs typeface="Arial" charset="0"/>
          </a:defRPr>
        </a:defPPr>
      </a:lstStyle>
    </a:lnDef>
  </a:objectDefaults>
  <a:extraClrSchemeLst>
    <a:extraClrScheme>
      <a:clrScheme name="Stream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143083</TotalTime>
  <Words>219</Words>
  <Application>Microsoft Macintosh PowerPoint</Application>
  <PresentationFormat>Diavoorstelling (4:3)</PresentationFormat>
  <Paragraphs>188</Paragraphs>
  <Slides>5</Slides>
  <Notes>5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31" baseType="lpstr">
      <vt:lpstr>Brush Script MT Italic</vt:lpstr>
      <vt:lpstr>Andale Mono</vt:lpstr>
      <vt:lpstr>Apple Chancery</vt:lpstr>
      <vt:lpstr>Arabic Typesetting</vt:lpstr>
      <vt:lpstr>Arial</vt:lpstr>
      <vt:lpstr>Arial Black</vt:lpstr>
      <vt:lpstr>Batavia</vt:lpstr>
      <vt:lpstr>Bauhaus 93</vt:lpstr>
      <vt:lpstr>Bradley Hand Bold</vt:lpstr>
      <vt:lpstr>Britannic Bold</vt:lpstr>
      <vt:lpstr>Burnstown Dam</vt:lpstr>
      <vt:lpstr>Chalkboard</vt:lpstr>
      <vt:lpstr>Earwig Factory</vt:lpstr>
      <vt:lpstr>Gill Sans Ultra Bold</vt:lpstr>
      <vt:lpstr>Gloucester MT Extra Condensed</vt:lpstr>
      <vt:lpstr>Impact</vt:lpstr>
      <vt:lpstr>Kino MT</vt:lpstr>
      <vt:lpstr>Marker Felt</vt:lpstr>
      <vt:lpstr>Palatino</vt:lpstr>
      <vt:lpstr>Phosphate Inline</vt:lpstr>
      <vt:lpstr>PortagoITC TT</vt:lpstr>
      <vt:lpstr>Pump Demi Bold LET</vt:lpstr>
      <vt:lpstr>Stencil</vt:lpstr>
      <vt:lpstr>Sybil Green</vt:lpstr>
      <vt:lpstr>Wide Latin</vt:lpstr>
      <vt:lpstr>Stream</vt:lpstr>
      <vt:lpstr>Mindsets</vt:lpstr>
      <vt:lpstr>Mindsets</vt:lpstr>
      <vt:lpstr>Mindsets</vt:lpstr>
      <vt:lpstr>Mindsets</vt:lpstr>
      <vt:lpstr>Concepts &amp; the worlds they create</vt:lpstr>
    </vt:vector>
  </TitlesOfParts>
  <Company>EAGR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Image Generation</dc:title>
  <dc:creator>M. Stehouwer</dc:creator>
  <cp:lastModifiedBy>Maud Stehouwer</cp:lastModifiedBy>
  <cp:revision>1033</cp:revision>
  <cp:lastPrinted>2018-12-29T06:46:55Z</cp:lastPrinted>
  <dcterms:created xsi:type="dcterms:W3CDTF">2004-04-03T21:52:20Z</dcterms:created>
  <dcterms:modified xsi:type="dcterms:W3CDTF">2019-09-25T13:35:37Z</dcterms:modified>
</cp:coreProperties>
</file>