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ags/tag1.xml" ContentType="application/vnd.openxmlformats-officedocument.presentationml.tags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4" r:id="rId1"/>
    <p:sldMasterId id="2147483687" r:id="rId2"/>
  </p:sldMasterIdLst>
  <p:notesMasterIdLst>
    <p:notesMasterId r:id="rId10"/>
  </p:notesMasterIdLst>
  <p:sldIdLst>
    <p:sldId id="914" r:id="rId3"/>
    <p:sldId id="502" r:id="rId4"/>
    <p:sldId id="499" r:id="rId5"/>
    <p:sldId id="932" r:id="rId6"/>
    <p:sldId id="933" r:id="rId7"/>
    <p:sldId id="934" r:id="rId8"/>
    <p:sldId id="906" r:id="rId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37" userDrawn="1">
          <p15:clr>
            <a:srgbClr val="A4A3A4"/>
          </p15:clr>
        </p15:guide>
        <p15:guide id="2" pos="665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D1B1C"/>
    <a:srgbClr val="F9F9FB"/>
    <a:srgbClr val="4472C4"/>
    <a:srgbClr val="091717"/>
    <a:srgbClr val="EFF5FB"/>
    <a:srgbClr val="EAEAEA"/>
    <a:srgbClr val="EAE9E9"/>
    <a:srgbClr val="EBE9E9"/>
    <a:srgbClr val="E8E8E8"/>
    <a:srgbClr val="FAFAF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3820" autoAdjust="0"/>
    <p:restoredTop sz="94660"/>
  </p:normalViewPr>
  <p:slideViewPr>
    <p:cSldViewPr snapToGrid="0" showGuides="1">
      <p:cViewPr varScale="1">
        <p:scale>
          <a:sx n="106" d="100"/>
          <a:sy n="106" d="100"/>
        </p:scale>
        <p:origin x="208" y="632"/>
      </p:cViewPr>
      <p:guideLst>
        <p:guide orient="horz" pos="2137"/>
        <p:guide pos="665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presProps" Target="presProps.xml"/><Relationship Id="rId5" Type="http://schemas.openxmlformats.org/officeDocument/2006/relationships/slide" Target="slides/slide3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2641EA5-8D81-4E61-B37C-E5F6FBE76A41}" type="datetimeFigureOut">
              <a:rPr lang="nl-NL" smtClean="0"/>
              <a:t>23-04-19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D7BDAF0-FF71-49BA-A02E-FCC33DA3013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3334822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jpe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1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6.emf"/><Relationship Id="rId4" Type="http://schemas.openxmlformats.org/officeDocument/2006/relationships/oleObject" Target="../embeddings/oleObject1.bin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0.jpg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4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5.jpe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5.jp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4.png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6.jp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4.png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6.jp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4.png"/></Relationships>
</file>

<file path=ppt/slideLayouts/_rels/slideLayout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18.png"/><Relationship Id="rId7" Type="http://schemas.openxmlformats.org/officeDocument/2006/relationships/image" Target="../media/image13.png"/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19.jp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5.jp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22.jpeg"/><Relationship Id="rId4" Type="http://schemas.openxmlformats.org/officeDocument/2006/relationships/image" Target="../media/image4.png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5.jp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4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2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6.emf"/><Relationship Id="rId4" Type="http://schemas.openxmlformats.org/officeDocument/2006/relationships/oleObject" Target="../embeddings/oleObject2.bin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0.jpg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494E86-B79C-4D75-B9D3-F40725AAE3F1}" type="datetime1">
              <a:rPr lang="nl-NL" smtClean="0"/>
              <a:t>23-04-19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Een MEP productie i.s.m. EAGR en GroundBreaking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3AB04-D976-4D0A-AAF5-6A494EF66B37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6588602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03781E-BA7D-4E46-96F0-F56A3C6560F6}" type="datetime1">
              <a:rPr lang="nl-NL" smtClean="0"/>
              <a:t>23-04-19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Een MEP productie i.s.m. EAGR en GroundBreaking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3AB04-D976-4D0A-AAF5-6A494EF66B37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4722974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5A12FE-7155-4583-81E2-79504A806A11}" type="datetime1">
              <a:rPr lang="nl-NL" smtClean="0"/>
              <a:t>23-04-19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Een MEP productie i.s.m. EAGR en GroundBreaking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3AB04-D976-4D0A-AAF5-6A494EF66B37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133299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ex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hidden="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87076" cy="6858000"/>
          </a:xfrm>
          <a:prstGeom prst="rect">
            <a:avLst/>
          </a:prstGeom>
        </p:spPr>
      </p:pic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dirty="0"/>
              <a:t>Click to add section title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54050" y="1504951"/>
            <a:ext cx="10566399" cy="468000"/>
          </a:xfrm>
        </p:spPr>
        <p:txBody>
          <a:bodyPr>
            <a:normAutofit/>
          </a:bodyPr>
          <a:lstStyle>
            <a:lvl1pPr marL="0" indent="0">
              <a:buNone/>
              <a:defRPr sz="2800" cap="none" baseline="0">
                <a:solidFill>
                  <a:schemeClr val="tx1"/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dirty="0"/>
              <a:t>Click to add slide message</a:t>
            </a:r>
          </a:p>
        </p:txBody>
      </p:sp>
      <p:sp>
        <p:nvSpPr>
          <p:cNvPr id="13" name="Text Placeholder 3"/>
          <p:cNvSpPr>
            <a:spLocks noGrp="1"/>
          </p:cNvSpPr>
          <p:nvPr>
            <p:ph type="body" sz="quarter" idx="14" hasCustomPrompt="1"/>
          </p:nvPr>
        </p:nvSpPr>
        <p:spPr>
          <a:xfrm>
            <a:off x="654051" y="1989212"/>
            <a:ext cx="10566400" cy="50400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3200" cap="none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GB" dirty="0"/>
              <a:t>Highlighting key element / words in red</a:t>
            </a:r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13" hasCustomPrompt="1"/>
          </p:nvPr>
        </p:nvSpPr>
        <p:spPr>
          <a:xfrm>
            <a:off x="1298575" y="3284539"/>
            <a:ext cx="9921875" cy="3071812"/>
          </a:xfrm>
        </p:spPr>
        <p:txBody>
          <a:bodyPr>
            <a:noAutofit/>
          </a:bodyPr>
          <a:lstStyle>
            <a:lvl1pPr>
              <a:defRPr/>
            </a:lvl1pPr>
          </a:lstStyle>
          <a:p>
            <a:pPr lvl="0"/>
            <a:r>
              <a:rPr lang="en-GB" dirty="0"/>
              <a:t>Click to add text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A895DE-A2D9-46A4-B2C3-419086917E39}" type="datetime1">
              <a:rPr lang="nl-NL">
                <a:solidFill>
                  <a:srgbClr val="808285"/>
                </a:solidFill>
              </a:rPr>
              <a:pPr/>
              <a:t>23-04-19</a:t>
            </a:fld>
            <a:endParaRPr dirty="0">
              <a:solidFill>
                <a:srgbClr val="808285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>
              <a:solidFill>
                <a:srgbClr val="808285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425281-793C-44B6-9FB4-1EB1BF188BFD}" type="slidenum">
              <a:rPr lang="en-GB" smtClean="0">
                <a:solidFill>
                  <a:srgbClr val="808285"/>
                </a:solidFill>
              </a:rPr>
              <a:pPr/>
              <a:t>‹nr.›</a:t>
            </a:fld>
            <a:endParaRPr lang="en-GB" dirty="0">
              <a:solidFill>
                <a:srgbClr val="808285"/>
              </a:solidFill>
            </a:endParaRPr>
          </a:p>
        </p:txBody>
      </p:sp>
      <p:pic>
        <p:nvPicPr>
          <p:cNvPr id="10" name="Preview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087999" y="0"/>
            <a:ext cx="1943100" cy="1095203"/>
          </a:xfrm>
          <a:prstGeom prst="rect">
            <a:avLst/>
          </a:prstGeom>
        </p:spPr>
      </p:pic>
      <p:grpSp>
        <p:nvGrpSpPr>
          <p:cNvPr id="11" name="Group 10"/>
          <p:cNvGrpSpPr>
            <a:grpSpLocks/>
          </p:cNvGrpSpPr>
          <p:nvPr userDrawn="1"/>
        </p:nvGrpSpPr>
        <p:grpSpPr bwMode="auto">
          <a:xfrm>
            <a:off x="-2289877" y="3284539"/>
            <a:ext cx="2106612" cy="1354139"/>
            <a:chOff x="-2231300" y="2231625"/>
            <a:chExt cx="2106943" cy="1353870"/>
          </a:xfrm>
        </p:grpSpPr>
        <p:sp>
          <p:nvSpPr>
            <p:cNvPr id="12" name="TextBox 17"/>
            <p:cNvSpPr txBox="1">
              <a:spLocks noChangeArrowheads="1"/>
            </p:cNvSpPr>
            <p:nvPr userDrawn="1"/>
          </p:nvSpPr>
          <p:spPr bwMode="auto">
            <a:xfrm>
              <a:off x="-2231300" y="2231625"/>
              <a:ext cx="2105356" cy="12308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defPPr>
                <a:defRPr lang="da-DK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9pPr>
            </a:lstStyle>
            <a:p>
              <a:pPr algn="r">
                <a:defRPr/>
              </a:pPr>
              <a:r>
                <a:rPr lang="en-GB" altLang="da-DK" sz="1000" noProof="1">
                  <a:solidFill>
                    <a:srgbClr val="2C2A29"/>
                  </a:solidFill>
                  <a:latin typeface="Arial" panose="020B0604020202020204"/>
                  <a:cs typeface="Arial" charset="0"/>
                </a:rPr>
                <a:t>To add preformatted bullets,</a:t>
              </a:r>
            </a:p>
            <a:p>
              <a:pPr algn="r">
                <a:defRPr/>
              </a:pPr>
              <a:r>
                <a:rPr lang="en-GB" altLang="da-DK" sz="1000" noProof="1">
                  <a:solidFill>
                    <a:srgbClr val="2C2A29"/>
                  </a:solidFill>
                  <a:latin typeface="Arial" panose="020B0604020202020204"/>
                  <a:cs typeface="Arial" charset="0"/>
                </a:rPr>
                <a:t>click the </a:t>
              </a:r>
              <a:r>
                <a:rPr lang="en-GB" altLang="da-DK" sz="1000" b="1" noProof="1">
                  <a:solidFill>
                    <a:srgbClr val="2C2A29"/>
                  </a:solidFill>
                  <a:latin typeface="Arial" panose="020B0604020202020204"/>
                  <a:cs typeface="Arial" charset="0"/>
                </a:rPr>
                <a:t>Home</a:t>
              </a:r>
              <a:r>
                <a:rPr lang="en-GB" altLang="da-DK" sz="1000" noProof="1">
                  <a:solidFill>
                    <a:srgbClr val="2C2A29"/>
                  </a:solidFill>
                  <a:latin typeface="Arial" panose="020B0604020202020204"/>
                  <a:cs typeface="Arial" charset="0"/>
                </a:rPr>
                <a:t> tab and select</a:t>
              </a:r>
            </a:p>
            <a:p>
              <a:pPr algn="r">
                <a:defRPr/>
              </a:pPr>
              <a:r>
                <a:rPr lang="en-GB" altLang="da-DK" sz="1000" b="1" noProof="1">
                  <a:solidFill>
                    <a:srgbClr val="2C2A29"/>
                  </a:solidFill>
                  <a:latin typeface="Arial" panose="020B0604020202020204"/>
                  <a:cs typeface="Arial" charset="0"/>
                </a:rPr>
                <a:t>Increase Indent</a:t>
              </a:r>
            </a:p>
            <a:p>
              <a:pPr algn="r">
                <a:defRPr/>
              </a:pPr>
              <a:endParaRPr lang="en-GB" altLang="da-DK" sz="1000" noProof="1">
                <a:solidFill>
                  <a:srgbClr val="2C2A29"/>
                </a:solidFill>
                <a:latin typeface="Arial" panose="020B0604020202020204"/>
                <a:cs typeface="Arial" charset="0"/>
              </a:endParaRPr>
            </a:p>
            <a:p>
              <a:pPr algn="r">
                <a:defRPr/>
              </a:pPr>
              <a:endParaRPr lang="en-GB" altLang="da-DK" sz="1000" noProof="1">
                <a:solidFill>
                  <a:srgbClr val="2C2A29"/>
                </a:solidFill>
                <a:latin typeface="Arial" panose="020B0604020202020204"/>
                <a:cs typeface="Arial" charset="0"/>
              </a:endParaRPr>
            </a:p>
            <a:p>
              <a:pPr algn="r">
                <a:defRPr/>
              </a:pPr>
              <a:r>
                <a:rPr lang="en-GB" altLang="da-DK" sz="1000" noProof="1">
                  <a:solidFill>
                    <a:srgbClr val="2C2A29"/>
                  </a:solidFill>
                  <a:latin typeface="Arial" panose="020B0604020202020204"/>
                  <a:cs typeface="Arial" charset="0"/>
                </a:rPr>
                <a:t>Click </a:t>
              </a:r>
              <a:r>
                <a:rPr lang="en-GB" altLang="da-DK" sz="1000" b="1" noProof="1">
                  <a:solidFill>
                    <a:srgbClr val="2C2A29"/>
                  </a:solidFill>
                  <a:latin typeface="Arial" panose="020B0604020202020204"/>
                  <a:cs typeface="Arial" charset="0"/>
                </a:rPr>
                <a:t>Decrease Indent</a:t>
              </a:r>
            </a:p>
            <a:p>
              <a:pPr algn="r">
                <a:defRPr/>
              </a:pPr>
              <a:r>
                <a:rPr lang="en-GB" altLang="da-DK" sz="1000" noProof="1">
                  <a:solidFill>
                    <a:srgbClr val="2C2A29"/>
                  </a:solidFill>
                  <a:latin typeface="Arial" panose="020B0604020202020204"/>
                  <a:cs typeface="Arial" charset="0"/>
                </a:rPr>
                <a:t>to return to the previous list design</a:t>
              </a:r>
            </a:p>
            <a:p>
              <a:pPr algn="r">
                <a:defRPr/>
              </a:pPr>
              <a:r>
                <a:rPr lang="en-GB" altLang="da-DK" sz="1000" b="1" noProof="1">
                  <a:solidFill>
                    <a:srgbClr val="2C2A29"/>
                  </a:solidFill>
                  <a:latin typeface="Arial" panose="020B0604020202020204"/>
                  <a:cs typeface="Arial" charset="0"/>
                </a:rPr>
                <a:t> </a:t>
              </a:r>
            </a:p>
          </p:txBody>
        </p:sp>
        <p:grpSp>
          <p:nvGrpSpPr>
            <p:cNvPr id="14" name="Group 13"/>
            <p:cNvGrpSpPr>
              <a:grpSpLocks/>
            </p:cNvGrpSpPr>
            <p:nvPr userDrawn="1"/>
          </p:nvGrpSpPr>
          <p:grpSpPr bwMode="auto">
            <a:xfrm>
              <a:off x="-544672" y="2731719"/>
              <a:ext cx="419742" cy="242548"/>
              <a:chOff x="-832082" y="3286289"/>
              <a:chExt cx="358924" cy="219989"/>
            </a:xfrm>
          </p:grpSpPr>
          <p:pic>
            <p:nvPicPr>
              <p:cNvPr id="19" name="Picture 18"/>
              <p:cNvPicPr>
                <a:picLocks noChangeAspect="1" noChangeArrowheads="1"/>
              </p:cNvPicPr>
              <p:nvPr userDrawn="1"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-832082" y="3286289"/>
                <a:ext cx="358924" cy="21998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sp>
            <p:nvSpPr>
              <p:cNvPr id="20" name="Rounded Rectangle 19"/>
              <p:cNvSpPr/>
              <p:nvPr userDrawn="1"/>
            </p:nvSpPr>
            <p:spPr bwMode="auto">
              <a:xfrm>
                <a:off x="-653241" y="3287610"/>
                <a:ext cx="169711" cy="215935"/>
              </a:xfrm>
              <a:prstGeom prst="roundRect">
                <a:avLst/>
              </a:prstGeom>
              <a:noFill/>
              <a:ln w="12700"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anchor="ctr"/>
              <a:lstStyle>
                <a:defPPr>
                  <a:defRPr lang="da-DK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defRPr/>
                </a:pPr>
                <a:endParaRPr lang="en-GB" sz="2300" noProof="1">
                  <a:solidFill>
                    <a:prstClr val="white"/>
                  </a:solidFill>
                  <a:latin typeface="HelveticaNeueLT Std Lt Cn" pitchFamily="34" charset="0"/>
                </a:endParaRPr>
              </a:p>
            </p:txBody>
          </p:sp>
        </p:grpSp>
        <p:grpSp>
          <p:nvGrpSpPr>
            <p:cNvPr id="15" name="Group 14"/>
            <p:cNvGrpSpPr>
              <a:grpSpLocks/>
            </p:cNvGrpSpPr>
            <p:nvPr userDrawn="1"/>
          </p:nvGrpSpPr>
          <p:grpSpPr bwMode="auto">
            <a:xfrm>
              <a:off x="-531551" y="3339969"/>
              <a:ext cx="407194" cy="245526"/>
              <a:chOff x="-474298" y="3592325"/>
              <a:chExt cx="348194" cy="222690"/>
            </a:xfrm>
          </p:grpSpPr>
          <p:pic>
            <p:nvPicPr>
              <p:cNvPr id="16" name="Picture 15"/>
              <p:cNvPicPr>
                <a:picLocks noChangeAspect="1" noChangeArrowheads="1"/>
              </p:cNvPicPr>
              <p:nvPr userDrawn="1"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-474298" y="3592325"/>
                <a:ext cx="348194" cy="22269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sp>
            <p:nvSpPr>
              <p:cNvPr id="17" name="Rectangle 16"/>
              <p:cNvSpPr/>
              <p:nvPr userDrawn="1"/>
            </p:nvSpPr>
            <p:spPr bwMode="auto">
              <a:xfrm>
                <a:off x="-297173" y="3594762"/>
                <a:ext cx="171069" cy="211616"/>
              </a:xfrm>
              <a:prstGeom prst="rect">
                <a:avLst/>
              </a:prstGeom>
              <a:solidFill>
                <a:srgbClr val="FFFFFF">
                  <a:alpha val="65882"/>
                </a:srgbClr>
              </a:solidFill>
              <a:ln w="31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anchor="ctr"/>
              <a:lstStyle>
                <a:defPPr>
                  <a:defRPr lang="da-DK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defRPr/>
                </a:pPr>
                <a:endParaRPr lang="en-GB" sz="2300" noProof="1">
                  <a:solidFill>
                    <a:prstClr val="white"/>
                  </a:solidFill>
                  <a:latin typeface="HelveticaNeueLT Std Lt Cn" pitchFamily="34" charset="0"/>
                </a:endParaRPr>
              </a:p>
            </p:txBody>
          </p:sp>
          <p:sp>
            <p:nvSpPr>
              <p:cNvPr id="18" name="Rounded Rectangle 17"/>
              <p:cNvSpPr/>
              <p:nvPr userDrawn="1"/>
            </p:nvSpPr>
            <p:spPr bwMode="auto">
              <a:xfrm>
                <a:off x="-465528" y="3597641"/>
                <a:ext cx="168354" cy="217374"/>
              </a:xfrm>
              <a:prstGeom prst="roundRect">
                <a:avLst/>
              </a:prstGeom>
              <a:noFill/>
              <a:ln w="12700"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anchor="ctr"/>
              <a:lstStyle>
                <a:defPPr>
                  <a:defRPr lang="da-DK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defRPr/>
                </a:pPr>
                <a:endParaRPr lang="en-GB" sz="2300" noProof="1">
                  <a:solidFill>
                    <a:prstClr val="white"/>
                  </a:solidFill>
                  <a:latin typeface="HelveticaNeueLT Std Lt Cn" pitchFamily="34" charset="0"/>
                </a:endParaRPr>
              </a:p>
            </p:txBody>
          </p:sp>
        </p:grpSp>
      </p:grpSp>
      <p:pic>
        <p:nvPicPr>
          <p:cNvPr id="21" name="Billede 20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087999" y="1196752"/>
            <a:ext cx="1943100" cy="10952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893977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75600" y="972000"/>
            <a:ext cx="12121200" cy="5896800"/>
          </a:xfrm>
          <a:prstGeom prst="rect">
            <a:avLst/>
          </a:prstGeom>
          <a:solidFill>
            <a:schemeClr val="accent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2400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dirty="0"/>
              <a:t>Click to add section title</a:t>
            </a:r>
          </a:p>
        </p:txBody>
      </p:sp>
      <p:sp>
        <p:nvSpPr>
          <p:cNvPr id="10" name="Text Placeholder 2"/>
          <p:cNvSpPr>
            <a:spLocks noGrp="1"/>
          </p:cNvSpPr>
          <p:nvPr>
            <p:ph type="body" sz="quarter" idx="13" hasCustomPrompt="1"/>
          </p:nvPr>
        </p:nvSpPr>
        <p:spPr>
          <a:xfrm>
            <a:off x="1313179" y="2353153"/>
            <a:ext cx="9907272" cy="4003197"/>
          </a:xfrm>
        </p:spPr>
        <p:txBody>
          <a:bodyPr>
            <a:normAutofit/>
          </a:bodyPr>
          <a:lstStyle>
            <a:lvl1pPr marL="612000" indent="-612000">
              <a:spcAft>
                <a:spcPts val="768"/>
              </a:spcAft>
              <a:buClr>
                <a:schemeClr val="bg1"/>
              </a:buClr>
              <a:buFont typeface="+mj-lt"/>
              <a:buAutoNum type="arabicPeriod"/>
              <a:defRPr lang="en-US" sz="320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GB" dirty="0"/>
              <a:t>Click to add text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9168450" y="6500092"/>
            <a:ext cx="2052000" cy="221383"/>
          </a:xfrm>
        </p:spPr>
        <p:txBody>
          <a:bodyPr/>
          <a:lstStyle>
            <a:lvl1pPr>
              <a:defRPr lang="en-GB" sz="1100" kern="120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fld id="{73A53F70-6EDA-470F-86EB-7A1A4FA43DA0}" type="datetime1">
              <a:rPr lang="nl-NL" smtClean="0">
                <a:solidFill>
                  <a:prstClr val="white"/>
                </a:solidFill>
              </a:rPr>
              <a:t>23-04-19</a:t>
            </a:fld>
            <a:endParaRPr dirty="0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742314" y="6500092"/>
            <a:ext cx="4716000" cy="221383"/>
          </a:xfrm>
        </p:spPr>
        <p:txBody>
          <a:bodyPr/>
          <a:lstStyle>
            <a:lvl1pPr marL="0" algn="ctr" defTabSz="914400" rtl="0" eaLnBrk="1" latinLnBrk="0" hangingPunct="1">
              <a:defRPr lang="da-DK" sz="11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255184" y="6500092"/>
            <a:ext cx="504056" cy="221384"/>
          </a:xfrm>
        </p:spPr>
        <p:txBody>
          <a:bodyPr/>
          <a:lstStyle>
            <a:lvl1pPr>
              <a:defRPr sz="1100">
                <a:solidFill>
                  <a:schemeClr val="bg1"/>
                </a:solidFill>
              </a:defRPr>
            </a:lvl1pPr>
          </a:lstStyle>
          <a:p>
            <a:fld id="{CB425281-793C-44B6-9FB4-1EB1BF188BFD}" type="slidenum">
              <a:rPr lang="en-GB" smtClean="0">
                <a:solidFill>
                  <a:prstClr val="white"/>
                </a:solidFill>
              </a:rPr>
              <a:pPr/>
              <a:t>‹nr.›</a:t>
            </a:fld>
            <a:endParaRPr lang="en-GB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248267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Only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noProof="0" dirty="0"/>
              <a:t>Click to edit Master title style</a:t>
            </a:r>
            <a:endParaRPr lang="en-GB" noProof="0" dirty="0"/>
          </a:p>
        </p:txBody>
      </p:sp>
      <p:sp>
        <p:nvSpPr>
          <p:cNvPr id="3" name="Platshållare för datum 2"/>
          <p:cNvSpPr>
            <a:spLocks noGrp="1"/>
          </p:cNvSpPr>
          <p:nvPr>
            <p:ph type="dt" sz="half" idx="10"/>
          </p:nvPr>
        </p:nvSpPr>
        <p:spPr>
          <a:xfrm>
            <a:off x="1055439" y="6421439"/>
            <a:ext cx="2375268" cy="382587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07A07B99-54EB-4953-AC00-B60E054B70FE}" type="datetime1">
              <a:rPr lang="nl-NL" smtClean="0">
                <a:solidFill>
                  <a:srgbClr val="C7C2BA"/>
                </a:solidFill>
              </a:rPr>
              <a:t>23-04-19</a:t>
            </a:fld>
            <a:endParaRPr dirty="0">
              <a:solidFill>
                <a:srgbClr val="C7C2BA"/>
              </a:solidFill>
            </a:endParaRPr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1"/>
          </p:nvPr>
        </p:nvSpPr>
        <p:spPr>
          <a:xfrm>
            <a:off x="3430709" y="6421439"/>
            <a:ext cx="3992443" cy="382587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dirty="0">
              <a:solidFill>
                <a:srgbClr val="C7C2BA"/>
              </a:solidFill>
            </a:endParaRPr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>
          <a:xfrm>
            <a:off x="566455" y="6421439"/>
            <a:ext cx="541867" cy="382587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00C2C257-330F-409C-BC18-18554D16EFA6}" type="slidenum">
              <a:rPr lang="en-GB">
                <a:solidFill>
                  <a:srgbClr val="C7C2BA"/>
                </a:solidFill>
              </a:rPr>
              <a:pPr/>
              <a:t>‹nr.›</a:t>
            </a:fld>
            <a:endParaRPr lang="en-GB" dirty="0">
              <a:solidFill>
                <a:srgbClr val="C7C2B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283272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2117" y="1589"/>
          <a:ext cx="2116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15" name="think-cell Slide" r:id="rId4" imgW="360" imgH="360" progId="TCLayout.ActiveDocument.1">
                  <p:embed/>
                </p:oleObj>
              </mc:Choice>
              <mc:Fallback>
                <p:oleObj name="think-cell Slide" r:id="rId4" imgW="360" imgH="360" progId="TCLayout.ActiveDocument.1">
                  <p:embed/>
                  <p:pic>
                    <p:nvPicPr>
                      <p:cNvPr id="4" name="Object 3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17" y="1589"/>
                        <a:ext cx="2116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599019" y="1676402"/>
            <a:ext cx="11199280" cy="4549773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51227205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hidden="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" y="0"/>
            <a:ext cx="12187076" cy="6858000"/>
          </a:xfrm>
          <a:prstGeom prst="rect">
            <a:avLst/>
          </a:prstGeom>
        </p:spPr>
      </p:pic>
      <p:sp>
        <p:nvSpPr>
          <p:cNvPr id="11" name="Picture Placeholder 10"/>
          <p:cNvSpPr>
            <a:spLocks noGrp="1"/>
          </p:cNvSpPr>
          <p:nvPr>
            <p:ph type="pic" sz="quarter" idx="13" hasCustomPrompt="1"/>
          </p:nvPr>
        </p:nvSpPr>
        <p:spPr>
          <a:xfrm>
            <a:off x="1298575" y="1628799"/>
            <a:ext cx="10893425" cy="4487916"/>
          </a:xfrm>
          <a:solidFill>
            <a:schemeClr val="tx1">
              <a:lumMod val="20000"/>
              <a:lumOff val="80000"/>
            </a:schemeClr>
          </a:solidFill>
        </p:spPr>
        <p:txBody>
          <a:bodyPr lIns="2699595" tIns="0" rIns="0" anchor="ctr" anchorCtr="0">
            <a:normAutofit/>
          </a:bodyPr>
          <a:lstStyle>
            <a:lvl1pPr marL="0" indent="0" algn="ctr">
              <a:buNone/>
              <a:defRPr sz="1500" baseline="0">
                <a:solidFill>
                  <a:schemeClr val="tx1"/>
                </a:solidFill>
              </a:defRPr>
            </a:lvl1pPr>
          </a:lstStyle>
          <a:p>
            <a:r>
              <a:rPr lang="en-GB" noProof="0" dirty="0"/>
              <a:t>Click on icon to add picture</a:t>
            </a:r>
          </a:p>
        </p:txBody>
      </p:sp>
      <p:sp>
        <p:nvSpPr>
          <p:cNvPr id="10" name="Gray box"/>
          <p:cNvSpPr>
            <a:spLocks noGrp="1"/>
          </p:cNvSpPr>
          <p:nvPr>
            <p:ph type="body" sz="quarter" idx="16" hasCustomPrompt="1"/>
          </p:nvPr>
        </p:nvSpPr>
        <p:spPr>
          <a:xfrm>
            <a:off x="75600" y="2578137"/>
            <a:ext cx="6098400" cy="2588163"/>
          </a:xfrm>
          <a:blipFill>
            <a:blip r:embed="rId3"/>
            <a:stretch>
              <a:fillRect/>
            </a:stretch>
          </a:blipFill>
        </p:spPr>
        <p:txBody>
          <a:bodyPr>
            <a:normAutofit/>
          </a:bodyPr>
          <a:lstStyle>
            <a:lvl1pPr>
              <a:defRPr sz="133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-</a:t>
            </a:r>
          </a:p>
        </p:txBody>
      </p:sp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654060" y="439383"/>
            <a:ext cx="9439433" cy="216000"/>
          </a:xfrm>
        </p:spPr>
        <p:txBody>
          <a:bodyPr>
            <a:noAutofit/>
          </a:bodyPr>
          <a:lstStyle>
            <a:lvl1pPr>
              <a:defRPr/>
            </a:lvl1pPr>
          </a:lstStyle>
          <a:p>
            <a:r>
              <a:rPr lang="en-GB" dirty="0"/>
              <a:t>Click to add section title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712015" y="2869328"/>
            <a:ext cx="3826800" cy="864000"/>
          </a:xfrm>
          <a:noFill/>
        </p:spPr>
        <p:txBody>
          <a:bodyPr lIns="0" tIns="0" rIns="0">
            <a:noAutofit/>
          </a:bodyPr>
          <a:lstStyle>
            <a:lvl1pPr marL="0" indent="0" algn="l">
              <a:spcAft>
                <a:spcPts val="0"/>
              </a:spcAft>
              <a:buNone/>
              <a:defRPr sz="1900">
                <a:solidFill>
                  <a:schemeClr val="tx2"/>
                </a:solidFill>
              </a:defRPr>
            </a:lvl1pPr>
            <a:lvl2pPr marL="457119" indent="0" algn="ctr">
              <a:buNone/>
              <a:defRPr sz="2000"/>
            </a:lvl2pPr>
            <a:lvl3pPr marL="914241" indent="0" algn="ctr">
              <a:buNone/>
              <a:defRPr sz="1900"/>
            </a:lvl3pPr>
            <a:lvl4pPr marL="1371362" indent="0" algn="ctr">
              <a:buNone/>
              <a:defRPr sz="1600"/>
            </a:lvl4pPr>
            <a:lvl5pPr marL="1828482" indent="0" algn="ctr">
              <a:buNone/>
              <a:defRPr sz="1600"/>
            </a:lvl5pPr>
            <a:lvl6pPr marL="2285606" indent="0" algn="ctr">
              <a:buNone/>
              <a:defRPr sz="1600"/>
            </a:lvl6pPr>
            <a:lvl7pPr marL="2742722" indent="0" algn="ctr">
              <a:buNone/>
              <a:defRPr sz="1600"/>
            </a:lvl7pPr>
            <a:lvl8pPr marL="3199840" indent="0" algn="ctr">
              <a:buNone/>
              <a:defRPr sz="1600"/>
            </a:lvl8pPr>
            <a:lvl9pPr marL="3656959" indent="0" algn="ctr">
              <a:buNone/>
              <a:defRPr sz="1600"/>
            </a:lvl9pPr>
          </a:lstStyle>
          <a:p>
            <a:r>
              <a:rPr lang="en-GB" dirty="0"/>
              <a:t>A presentation for: Click to add name </a:t>
            </a:r>
          </a:p>
        </p:txBody>
      </p:sp>
      <p:sp>
        <p:nvSpPr>
          <p:cNvPr id="13" name="Text Placeholder 3"/>
          <p:cNvSpPr>
            <a:spLocks noGrp="1"/>
          </p:cNvSpPr>
          <p:nvPr>
            <p:ph type="body" sz="quarter" idx="14" hasCustomPrompt="1"/>
          </p:nvPr>
        </p:nvSpPr>
        <p:spPr>
          <a:xfrm>
            <a:off x="1712015" y="3746538"/>
            <a:ext cx="3826800" cy="819375"/>
          </a:xfrm>
        </p:spPr>
        <p:txBody>
          <a:bodyPr anchor="b" anchorCtr="0">
            <a:noAutofit/>
          </a:bodyPr>
          <a:lstStyle>
            <a:lvl1pPr marL="0" marR="0" indent="0" algn="l" defTabSz="91424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 sz="2400">
                <a:solidFill>
                  <a:schemeClr val="accent1"/>
                </a:solidFill>
              </a:defRPr>
            </a:lvl1pPr>
          </a:lstStyle>
          <a:p>
            <a:pPr marL="0" marR="0" lvl="0" indent="0" algn="l" defTabSz="91424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Click to add meeting title</a:t>
            </a:r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15" hasCustomPrompt="1"/>
          </p:nvPr>
        </p:nvSpPr>
        <p:spPr>
          <a:xfrm>
            <a:off x="1712015" y="4617523"/>
            <a:ext cx="3826800" cy="407044"/>
          </a:xfrm>
        </p:spPr>
        <p:txBody>
          <a:bodyPr>
            <a:noAutofit/>
          </a:bodyPr>
          <a:lstStyle>
            <a:lvl1pPr marL="0" marR="0" indent="0" algn="l" defTabSz="91424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 sz="1500">
                <a:solidFill>
                  <a:schemeClr val="accent2"/>
                </a:solidFill>
              </a:defRPr>
            </a:lvl1pPr>
          </a:lstStyle>
          <a:p>
            <a:pPr marL="0" marR="0" lvl="0" indent="0" algn="l" defTabSz="91424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Click to add date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0BE580-DB9D-4F67-8B11-2FF04398693C}" type="datetime1">
              <a:rPr lang="nl-NL">
                <a:solidFill>
                  <a:srgbClr val="808285"/>
                </a:solidFill>
              </a:rPr>
              <a:pPr/>
              <a:t>23-04-19</a:t>
            </a:fld>
            <a:endParaRPr dirty="0">
              <a:solidFill>
                <a:srgbClr val="808285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>
              <a:solidFill>
                <a:srgbClr val="808285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425281-793C-44B6-9FB4-1EB1BF188BFD}" type="slidenum">
              <a:rPr lang="en-GB" smtClean="0">
                <a:solidFill>
                  <a:srgbClr val="808285"/>
                </a:solidFill>
              </a:rPr>
              <a:pPr/>
              <a:t>‹nr.›</a:t>
            </a:fld>
            <a:endParaRPr lang="en-GB" dirty="0">
              <a:solidFill>
                <a:srgbClr val="808285"/>
              </a:solidFill>
            </a:endParaRPr>
          </a:p>
        </p:txBody>
      </p:sp>
      <p:pic>
        <p:nvPicPr>
          <p:cNvPr id="16" name="Preview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087998" y="9885"/>
            <a:ext cx="1943100" cy="10952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061718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dirty="0"/>
              <a:t>Click to add agenda</a:t>
            </a:r>
          </a:p>
        </p:txBody>
      </p:sp>
      <p:sp>
        <p:nvSpPr>
          <p:cNvPr id="10" name="Text Placeholder 2"/>
          <p:cNvSpPr>
            <a:spLocks noGrp="1"/>
          </p:cNvSpPr>
          <p:nvPr>
            <p:ph type="body" sz="quarter" idx="13" hasCustomPrompt="1"/>
          </p:nvPr>
        </p:nvSpPr>
        <p:spPr>
          <a:xfrm>
            <a:off x="1313179" y="2353156"/>
            <a:ext cx="9907272" cy="4003197"/>
          </a:xfrm>
        </p:spPr>
        <p:txBody>
          <a:bodyPr>
            <a:normAutofit/>
          </a:bodyPr>
          <a:lstStyle>
            <a:lvl1pPr marL="611891" indent="-611891">
              <a:spcAft>
                <a:spcPts val="768"/>
              </a:spcAft>
              <a:buClr>
                <a:schemeClr val="tx2"/>
              </a:buClr>
              <a:buFont typeface="+mj-lt"/>
              <a:buAutoNum type="arabicPeriod"/>
              <a:defRPr lang="en-US" sz="320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GB" dirty="0"/>
              <a:t>Click to add text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9168451" y="6500102"/>
            <a:ext cx="2052000" cy="221383"/>
          </a:xfrm>
        </p:spPr>
        <p:txBody>
          <a:bodyPr/>
          <a:lstStyle>
            <a:lvl1pPr>
              <a:defRPr lang="en-GB" sz="11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fld id="{D6891D0F-8570-46CB-B33C-300359AAC92A}" type="datetime1">
              <a:rPr lang="nl-NL">
                <a:solidFill>
                  <a:srgbClr val="808285"/>
                </a:solidFill>
              </a:rPr>
              <a:pPr/>
              <a:t>23-04-19</a:t>
            </a:fld>
            <a:endParaRPr dirty="0">
              <a:solidFill>
                <a:srgbClr val="808285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742313" y="6500102"/>
            <a:ext cx="4716000" cy="221383"/>
          </a:xfrm>
        </p:spPr>
        <p:txBody>
          <a:bodyPr/>
          <a:lstStyle>
            <a:lvl1pPr marL="0" algn="ctr" defTabSz="914241" rtl="0" eaLnBrk="1" latinLnBrk="0" hangingPunct="1">
              <a:defRPr lang="da-DK"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endParaRPr lang="en-GB" dirty="0">
              <a:solidFill>
                <a:srgbClr val="808285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255184" y="6500092"/>
            <a:ext cx="504056" cy="221384"/>
          </a:xfrm>
        </p:spPr>
        <p:txBody>
          <a:bodyPr/>
          <a:lstStyle>
            <a:lvl1pPr>
              <a:defRPr sz="1100">
                <a:solidFill>
                  <a:schemeClr val="tx1"/>
                </a:solidFill>
              </a:defRPr>
            </a:lvl1pPr>
          </a:lstStyle>
          <a:p>
            <a:fld id="{CB425281-793C-44B6-9FB4-1EB1BF188BFD}" type="slidenum">
              <a:rPr lang="en-GB" smtClean="0">
                <a:solidFill>
                  <a:srgbClr val="808285"/>
                </a:solidFill>
              </a:rPr>
              <a:pPr/>
              <a:t>‹nr.›</a:t>
            </a:fld>
            <a:endParaRPr lang="en-GB" dirty="0">
              <a:solidFill>
                <a:srgbClr val="808285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087998" y="1"/>
            <a:ext cx="1943100" cy="10952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63261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75600" y="972000"/>
            <a:ext cx="12121200" cy="5896800"/>
          </a:xfrm>
          <a:prstGeom prst="rect">
            <a:avLst/>
          </a:prstGeom>
          <a:solidFill>
            <a:schemeClr val="accent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2400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dirty="0"/>
              <a:t>Click to add section title</a:t>
            </a:r>
          </a:p>
        </p:txBody>
      </p:sp>
      <p:sp>
        <p:nvSpPr>
          <p:cNvPr id="10" name="Text Placeholder 2"/>
          <p:cNvSpPr>
            <a:spLocks noGrp="1"/>
          </p:cNvSpPr>
          <p:nvPr>
            <p:ph type="body" sz="quarter" idx="13" hasCustomPrompt="1"/>
          </p:nvPr>
        </p:nvSpPr>
        <p:spPr>
          <a:xfrm>
            <a:off x="1313179" y="2353156"/>
            <a:ext cx="9907272" cy="4003197"/>
          </a:xfrm>
        </p:spPr>
        <p:txBody>
          <a:bodyPr>
            <a:normAutofit/>
          </a:bodyPr>
          <a:lstStyle>
            <a:lvl1pPr marL="611891" indent="-611891">
              <a:spcAft>
                <a:spcPts val="768"/>
              </a:spcAft>
              <a:buClr>
                <a:schemeClr val="bg1"/>
              </a:buClr>
              <a:buFont typeface="+mj-lt"/>
              <a:buAutoNum type="arabicPeriod"/>
              <a:defRPr lang="en-US" sz="320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GB" dirty="0"/>
              <a:t>Click to add text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9168451" y="6500102"/>
            <a:ext cx="2052000" cy="221383"/>
          </a:xfrm>
        </p:spPr>
        <p:txBody>
          <a:bodyPr/>
          <a:lstStyle>
            <a:lvl1pPr>
              <a:defRPr lang="en-GB" sz="1100" kern="120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fld id="{D6891D0F-8570-46CB-B33C-300359AAC92A}" type="datetime1">
              <a:rPr lang="nl-NL">
                <a:solidFill>
                  <a:prstClr val="white"/>
                </a:solidFill>
              </a:rPr>
              <a:pPr/>
              <a:t>23-04-19</a:t>
            </a:fld>
            <a:endParaRPr dirty="0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742313" y="6500102"/>
            <a:ext cx="4716000" cy="221383"/>
          </a:xfrm>
        </p:spPr>
        <p:txBody>
          <a:bodyPr/>
          <a:lstStyle>
            <a:lvl1pPr marL="0" algn="ctr" defTabSz="914241" rtl="0" eaLnBrk="1" latinLnBrk="0" hangingPunct="1">
              <a:defRPr lang="da-DK" sz="11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255184" y="6500092"/>
            <a:ext cx="504056" cy="221384"/>
          </a:xfrm>
        </p:spPr>
        <p:txBody>
          <a:bodyPr/>
          <a:lstStyle>
            <a:lvl1pPr>
              <a:defRPr sz="1100">
                <a:solidFill>
                  <a:schemeClr val="bg1"/>
                </a:solidFill>
              </a:defRPr>
            </a:lvl1pPr>
          </a:lstStyle>
          <a:p>
            <a:fld id="{CB425281-793C-44B6-9FB4-1EB1BF188BFD}" type="slidenum">
              <a:rPr lang="en-GB" smtClean="0">
                <a:solidFill>
                  <a:prstClr val="white"/>
                </a:solidFill>
              </a:rPr>
              <a:pPr/>
              <a:t>‹nr.›</a:t>
            </a:fld>
            <a:endParaRPr lang="en-GB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4913873"/>
      </p:ext>
    </p:extLst>
  </p:cSld>
  <p:clrMapOvr>
    <a:masterClrMapping/>
  </p:clrMapOvr>
  <p:hf sldNum="0" hdr="0" ftr="0" dt="0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 hidden="1"/>
          <p:cNvSpPr/>
          <p:nvPr userDrawn="1"/>
        </p:nvSpPr>
        <p:spPr>
          <a:xfrm>
            <a:off x="191344" y="0"/>
            <a:ext cx="12000656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1800" dirty="0">
              <a:solidFill>
                <a:prstClr val="white"/>
              </a:solidFill>
            </a:endParaRPr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13" hasCustomPrompt="1"/>
          </p:nvPr>
        </p:nvSpPr>
        <p:spPr>
          <a:xfrm>
            <a:off x="75600" y="971999"/>
            <a:ext cx="12121200" cy="5896800"/>
          </a:xfrm>
          <a:solidFill>
            <a:schemeClr val="tx1">
              <a:lumMod val="20000"/>
              <a:lumOff val="80000"/>
            </a:schemeClr>
          </a:solidFill>
        </p:spPr>
        <p:txBody>
          <a:bodyPr lIns="0" tIns="611907" rIns="0" anchor="ctr" anchorCtr="0">
            <a:normAutofit/>
          </a:bodyPr>
          <a:lstStyle>
            <a:lvl1pPr marL="0" indent="0" algn="ctr">
              <a:buNone/>
              <a:defRPr sz="1500" baseline="0">
                <a:solidFill>
                  <a:schemeClr val="tx1"/>
                </a:solidFill>
              </a:defRPr>
            </a:lvl1pPr>
          </a:lstStyle>
          <a:p>
            <a:r>
              <a:rPr lang="en-GB" noProof="0" dirty="0"/>
              <a:t>Click on icon to insert picture</a:t>
            </a:r>
          </a:p>
        </p:txBody>
      </p:sp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dirty="0"/>
              <a:t>Click to add section title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03149B-AF7A-4C31-A1E6-E467BE34ECAC}" type="datetime1">
              <a:rPr lang="nl-NL">
                <a:solidFill>
                  <a:srgbClr val="808285"/>
                </a:solidFill>
              </a:rPr>
              <a:pPr/>
              <a:t>23-04-19</a:t>
            </a:fld>
            <a:endParaRPr dirty="0">
              <a:solidFill>
                <a:srgbClr val="808285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>
              <a:solidFill>
                <a:srgbClr val="808285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425281-793C-44B6-9FB4-1EB1BF188BFD}" type="slidenum">
              <a:rPr lang="en-GB" smtClean="0">
                <a:solidFill>
                  <a:srgbClr val="808285"/>
                </a:solidFill>
              </a:rPr>
              <a:pPr/>
              <a:t>‹nr.›</a:t>
            </a:fld>
            <a:endParaRPr lang="en-GB" dirty="0">
              <a:solidFill>
                <a:srgbClr val="808285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087998" y="1"/>
            <a:ext cx="1943100" cy="1095203"/>
          </a:xfrm>
          <a:prstGeom prst="rect">
            <a:avLst/>
          </a:prstGeom>
        </p:spPr>
      </p:pic>
      <p:grpSp>
        <p:nvGrpSpPr>
          <p:cNvPr id="8" name="Group 7"/>
          <p:cNvGrpSpPr/>
          <p:nvPr userDrawn="1"/>
        </p:nvGrpSpPr>
        <p:grpSpPr>
          <a:xfrm>
            <a:off x="-2008948" y="2492905"/>
            <a:ext cx="1871663" cy="2388601"/>
            <a:chOff x="-2008947" y="2420888"/>
            <a:chExt cx="1871662" cy="2388601"/>
          </a:xfrm>
        </p:grpSpPr>
        <p:grpSp>
          <p:nvGrpSpPr>
            <p:cNvPr id="12" name="Gruppe 1"/>
            <p:cNvGrpSpPr/>
            <p:nvPr userDrawn="1"/>
          </p:nvGrpSpPr>
          <p:grpSpPr>
            <a:xfrm>
              <a:off x="-2008947" y="2420888"/>
              <a:ext cx="1871662" cy="2388601"/>
              <a:chOff x="9231313" y="2327275"/>
              <a:chExt cx="1871662" cy="2388601"/>
            </a:xfrm>
          </p:grpSpPr>
          <p:sp>
            <p:nvSpPr>
              <p:cNvPr id="13" name="TextBox 12"/>
              <p:cNvSpPr txBox="1">
                <a:spLocks noChangeArrowheads="1"/>
              </p:cNvSpPr>
              <p:nvPr userDrawn="1"/>
            </p:nvSpPr>
            <p:spPr bwMode="auto">
              <a:xfrm>
                <a:off x="9231313" y="2327275"/>
                <a:ext cx="1871662" cy="236988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>
                <a:spAutoFit/>
              </a:bodyPr>
              <a:lstStyle>
                <a:defPPr>
                  <a:defRPr lang="da-DK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9pPr>
              </a:lstStyle>
              <a:p>
                <a:pPr algn="r"/>
                <a:r>
                  <a:rPr lang="en-GB" sz="1100" b="1" dirty="0">
                    <a:solidFill>
                      <a:srgbClr val="2C2A29"/>
                    </a:solidFill>
                    <a:cs typeface="Arial" pitchFamily="34" charset="0"/>
                  </a:rPr>
                  <a:t>Insert Picture</a:t>
                </a:r>
              </a:p>
              <a:p>
                <a:pPr algn="r"/>
                <a:r>
                  <a:rPr lang="en-GB" sz="1100" b="1" dirty="0">
                    <a:solidFill>
                      <a:srgbClr val="2C2A29"/>
                    </a:solidFill>
                    <a:cs typeface="Arial" pitchFamily="34" charset="0"/>
                  </a:rPr>
                  <a:t>1.</a:t>
                </a:r>
                <a:r>
                  <a:rPr lang="en-GB" sz="1100" dirty="0">
                    <a:solidFill>
                      <a:srgbClr val="2C2A29"/>
                    </a:solidFill>
                    <a:cs typeface="Arial" pitchFamily="34" charset="0"/>
                  </a:rPr>
                  <a:t> Click thumbnail image icon in the middle of the placeholder </a:t>
                </a:r>
              </a:p>
              <a:p>
                <a:pPr algn="r"/>
                <a:r>
                  <a:rPr lang="en-GB" sz="1100" b="1" dirty="0">
                    <a:solidFill>
                      <a:srgbClr val="2C2A29"/>
                    </a:solidFill>
                    <a:cs typeface="Arial" pitchFamily="34" charset="0"/>
                  </a:rPr>
                  <a:t>2. </a:t>
                </a:r>
                <a:r>
                  <a:rPr lang="en-GB" sz="1100" dirty="0">
                    <a:solidFill>
                      <a:srgbClr val="2C2A29"/>
                    </a:solidFill>
                    <a:cs typeface="Arial" pitchFamily="34" charset="0"/>
                  </a:rPr>
                  <a:t>add the desired picture</a:t>
                </a:r>
              </a:p>
              <a:p>
                <a:pPr algn="r"/>
                <a:r>
                  <a:rPr lang="en-GB" sz="1100" b="1" dirty="0">
                    <a:solidFill>
                      <a:srgbClr val="2C2A29"/>
                    </a:solidFill>
                    <a:cs typeface="Arial" pitchFamily="34" charset="0"/>
                  </a:rPr>
                  <a:t>3. </a:t>
                </a:r>
                <a:r>
                  <a:rPr lang="en-GB" sz="1100" dirty="0">
                    <a:solidFill>
                      <a:srgbClr val="2C2A29"/>
                    </a:solidFill>
                    <a:cs typeface="Arial" pitchFamily="34" charset="0"/>
                  </a:rPr>
                  <a:t>Click </a:t>
                </a:r>
                <a:r>
                  <a:rPr lang="en-GB" sz="1100" b="1" dirty="0">
                    <a:solidFill>
                      <a:srgbClr val="2C2A29"/>
                    </a:solidFill>
                    <a:cs typeface="Arial" pitchFamily="34" charset="0"/>
                  </a:rPr>
                  <a:t>Crop</a:t>
                </a:r>
                <a:r>
                  <a:rPr lang="en-GB" sz="1100" dirty="0">
                    <a:solidFill>
                      <a:srgbClr val="2C2A29"/>
                    </a:solidFill>
                    <a:cs typeface="Arial" pitchFamily="34" charset="0"/>
                  </a:rPr>
                  <a:t> to change </a:t>
                </a:r>
              </a:p>
              <a:p>
                <a:pPr algn="r"/>
                <a:r>
                  <a:rPr lang="en-GB" sz="1100" dirty="0">
                    <a:solidFill>
                      <a:srgbClr val="2C2A29"/>
                    </a:solidFill>
                    <a:cs typeface="Arial" pitchFamily="34" charset="0"/>
                  </a:rPr>
                  <a:t>focus of the image / size</a:t>
                </a:r>
              </a:p>
              <a:p>
                <a:pPr algn="r"/>
                <a:r>
                  <a:rPr lang="en-GB" sz="1100" dirty="0">
                    <a:solidFill>
                      <a:srgbClr val="2C2A29"/>
                    </a:solidFill>
                    <a:cs typeface="Arial" pitchFamily="34" charset="0"/>
                  </a:rPr>
                  <a:t> </a:t>
                </a:r>
              </a:p>
              <a:p>
                <a:pPr algn="r"/>
                <a:endParaRPr lang="en-GB" sz="1100" dirty="0">
                  <a:solidFill>
                    <a:srgbClr val="2C2A29"/>
                  </a:solidFill>
                  <a:cs typeface="Arial" pitchFamily="34" charset="0"/>
                </a:endParaRPr>
              </a:p>
              <a:p>
                <a:pPr algn="r"/>
                <a:endParaRPr lang="en-GB" sz="1100" dirty="0">
                  <a:solidFill>
                    <a:srgbClr val="2C2A29"/>
                  </a:solidFill>
                  <a:cs typeface="Arial" pitchFamily="34" charset="0"/>
                </a:endParaRPr>
              </a:p>
              <a:p>
                <a:pPr algn="r"/>
                <a:r>
                  <a:rPr lang="en-GB" sz="1100" b="1" dirty="0">
                    <a:solidFill>
                      <a:srgbClr val="2C2A29"/>
                    </a:solidFill>
                    <a:cs typeface="Arial" pitchFamily="34" charset="0"/>
                  </a:rPr>
                  <a:t>4. </a:t>
                </a:r>
                <a:r>
                  <a:rPr lang="en-GB" sz="1100" dirty="0">
                    <a:solidFill>
                      <a:srgbClr val="2C2A29"/>
                    </a:solidFill>
                    <a:cs typeface="Arial" pitchFamily="34" charset="0"/>
                  </a:rPr>
                  <a:t>If you want to scale the image hold the </a:t>
                </a:r>
                <a:r>
                  <a:rPr lang="en-GB" sz="1100" b="1" dirty="0">
                    <a:solidFill>
                      <a:srgbClr val="2C2A29"/>
                    </a:solidFill>
                    <a:cs typeface="Arial" pitchFamily="34" charset="0"/>
                  </a:rPr>
                  <a:t>SHIFT</a:t>
                </a:r>
                <a:r>
                  <a:rPr lang="en-GB" sz="1100" dirty="0">
                    <a:solidFill>
                      <a:srgbClr val="2C2A29"/>
                    </a:solidFill>
                    <a:cs typeface="Arial" pitchFamily="34" charset="0"/>
                  </a:rPr>
                  <a:t> button down while dragging the corners of the image</a:t>
                </a:r>
              </a:p>
            </p:txBody>
          </p:sp>
          <p:grpSp>
            <p:nvGrpSpPr>
              <p:cNvPr id="15" name="Gruppe 1"/>
              <p:cNvGrpSpPr>
                <a:grpSpLocks/>
              </p:cNvGrpSpPr>
              <p:nvPr userDrawn="1"/>
            </p:nvGrpSpPr>
            <p:grpSpPr bwMode="auto">
              <a:xfrm>
                <a:off x="10746863" y="4366081"/>
                <a:ext cx="331789" cy="349795"/>
                <a:chOff x="9828712" y="5849458"/>
                <a:chExt cx="331633" cy="350460"/>
              </a:xfrm>
            </p:grpSpPr>
            <p:pic>
              <p:nvPicPr>
                <p:cNvPr id="17" name="Picture 16"/>
                <p:cNvPicPr>
                  <a:picLocks noChangeAspect="1" noChangeArrowheads="1"/>
                </p:cNvPicPr>
                <p:nvPr userDrawn="1"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9842242" y="5856367"/>
                  <a:ext cx="318103" cy="34355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18" name="Rounded Rectangle 17"/>
                <p:cNvSpPr/>
                <p:nvPr userDrawn="1"/>
              </p:nvSpPr>
              <p:spPr>
                <a:xfrm>
                  <a:off x="9828712" y="5849458"/>
                  <a:ext cx="209451" cy="171776"/>
                </a:xfrm>
                <a:prstGeom prst="roundRect">
                  <a:avLst/>
                </a:prstGeom>
                <a:noFill/>
                <a:ln w="19050">
                  <a:solidFill>
                    <a:srgbClr val="E31E36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>
                  <a:defPPr>
                    <a:defRPr lang="da-DK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>
                    <a:defRPr/>
                  </a:pPr>
                  <a:endParaRPr lang="en-GB" sz="2000" dirty="0">
                    <a:solidFill>
                      <a:prstClr val="white"/>
                    </a:solidFill>
                  </a:endParaRPr>
                </a:p>
              </p:txBody>
            </p:sp>
          </p:grpSp>
        </p:grpSp>
        <p:pic>
          <p:nvPicPr>
            <p:cNvPr id="3" name="Picture 2"/>
            <p:cNvPicPr>
              <a:picLocks noChangeAspect="1"/>
            </p:cNvPicPr>
            <p:nvPr userDrawn="1"/>
          </p:nvPicPr>
          <p:blipFill>
            <a:blip r:embed="rId4"/>
            <a:stretch>
              <a:fillRect/>
            </a:stretch>
          </p:blipFill>
          <p:spPr>
            <a:xfrm>
              <a:off x="-554236" y="3367625"/>
              <a:ext cx="399068" cy="36913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5552430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C94FC5-2727-4393-AC2E-072913F51141}" type="datetime1">
              <a:rPr lang="nl-NL" smtClean="0"/>
              <a:t>23-04-19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Een MEP productie i.s.m. EAGR en GroundBreaking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3AB04-D976-4D0A-AAF5-6A494EF66B37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19289847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hidden="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" y="0"/>
            <a:ext cx="12187076" cy="6858000"/>
          </a:xfrm>
          <a:prstGeom prst="rect">
            <a:avLst/>
          </a:prstGeom>
        </p:spPr>
      </p:pic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dirty="0"/>
              <a:t>Click to add section title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54058" y="1504951"/>
            <a:ext cx="10566399" cy="468000"/>
          </a:xfrm>
        </p:spPr>
        <p:txBody>
          <a:bodyPr>
            <a:normAutofit/>
          </a:bodyPr>
          <a:lstStyle>
            <a:lvl1pPr marL="0" indent="0">
              <a:buNone/>
              <a:defRPr sz="2800" cap="none" baseline="0">
                <a:solidFill>
                  <a:schemeClr val="tx1"/>
                </a:solidFill>
              </a:defRPr>
            </a:lvl1pPr>
            <a:lvl2pPr marL="45711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241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3pPr>
            <a:lvl4pPr marL="137136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48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60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272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19984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695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dirty="0"/>
              <a:t>Click to add slide message</a:t>
            </a:r>
          </a:p>
        </p:txBody>
      </p:sp>
      <p:sp>
        <p:nvSpPr>
          <p:cNvPr id="13" name="Text Placeholder 3"/>
          <p:cNvSpPr>
            <a:spLocks noGrp="1"/>
          </p:cNvSpPr>
          <p:nvPr>
            <p:ph type="body" sz="quarter" idx="14" hasCustomPrompt="1"/>
          </p:nvPr>
        </p:nvSpPr>
        <p:spPr>
          <a:xfrm>
            <a:off x="654051" y="1989212"/>
            <a:ext cx="10566400" cy="50400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3200" cap="none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GB" dirty="0"/>
              <a:t>Highlighting key element / words in red</a:t>
            </a:r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13" hasCustomPrompt="1"/>
          </p:nvPr>
        </p:nvSpPr>
        <p:spPr>
          <a:xfrm>
            <a:off x="1298577" y="3284539"/>
            <a:ext cx="9921875" cy="3071812"/>
          </a:xfrm>
        </p:spPr>
        <p:txBody>
          <a:bodyPr>
            <a:noAutofit/>
          </a:bodyPr>
          <a:lstStyle>
            <a:lvl1pPr>
              <a:defRPr/>
            </a:lvl1pPr>
          </a:lstStyle>
          <a:p>
            <a:pPr lvl="0"/>
            <a:r>
              <a:rPr lang="en-GB" dirty="0"/>
              <a:t>Click to add text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A895DE-A2D9-46A4-B2C3-419086917E39}" type="datetime1">
              <a:rPr lang="nl-NL">
                <a:solidFill>
                  <a:srgbClr val="808285"/>
                </a:solidFill>
              </a:rPr>
              <a:pPr/>
              <a:t>23-04-19</a:t>
            </a:fld>
            <a:endParaRPr dirty="0">
              <a:solidFill>
                <a:srgbClr val="808285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>
              <a:solidFill>
                <a:srgbClr val="808285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425281-793C-44B6-9FB4-1EB1BF188BFD}" type="slidenum">
              <a:rPr lang="en-GB" smtClean="0">
                <a:solidFill>
                  <a:srgbClr val="808285"/>
                </a:solidFill>
              </a:rPr>
              <a:pPr/>
              <a:t>‹nr.›</a:t>
            </a:fld>
            <a:endParaRPr lang="en-GB" dirty="0">
              <a:solidFill>
                <a:srgbClr val="808285"/>
              </a:solidFill>
            </a:endParaRPr>
          </a:p>
        </p:txBody>
      </p:sp>
      <p:pic>
        <p:nvPicPr>
          <p:cNvPr id="10" name="Preview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087998" y="1"/>
            <a:ext cx="1943100" cy="1095203"/>
          </a:xfrm>
          <a:prstGeom prst="rect">
            <a:avLst/>
          </a:prstGeom>
        </p:spPr>
      </p:pic>
      <p:grpSp>
        <p:nvGrpSpPr>
          <p:cNvPr id="11" name="Group 10"/>
          <p:cNvGrpSpPr>
            <a:grpSpLocks/>
          </p:cNvGrpSpPr>
          <p:nvPr userDrawn="1"/>
        </p:nvGrpSpPr>
        <p:grpSpPr bwMode="auto">
          <a:xfrm>
            <a:off x="-2289877" y="3284541"/>
            <a:ext cx="2106612" cy="1523494"/>
            <a:chOff x="-2231300" y="2231625"/>
            <a:chExt cx="2106943" cy="1523188"/>
          </a:xfrm>
        </p:grpSpPr>
        <p:sp>
          <p:nvSpPr>
            <p:cNvPr id="12" name="TextBox 17"/>
            <p:cNvSpPr txBox="1">
              <a:spLocks noChangeArrowheads="1"/>
            </p:cNvSpPr>
            <p:nvPr userDrawn="1"/>
          </p:nvSpPr>
          <p:spPr bwMode="auto">
            <a:xfrm>
              <a:off x="-2231300" y="2231625"/>
              <a:ext cx="2105356" cy="15231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defPPr>
                <a:defRPr lang="da-DK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9pPr>
            </a:lstStyle>
            <a:p>
              <a:pPr algn="r">
                <a:defRPr/>
              </a:pPr>
              <a:r>
                <a:rPr lang="en-GB" altLang="da-DK" sz="1100" noProof="1">
                  <a:solidFill>
                    <a:srgbClr val="2C2A29"/>
                  </a:solidFill>
                  <a:latin typeface="Arial" panose="020B0604020202020204"/>
                  <a:cs typeface="Arial" charset="0"/>
                </a:rPr>
                <a:t>To add preformatted bullets,</a:t>
              </a:r>
            </a:p>
            <a:p>
              <a:pPr algn="r">
                <a:defRPr/>
              </a:pPr>
              <a:r>
                <a:rPr lang="en-GB" altLang="da-DK" sz="1100" noProof="1">
                  <a:solidFill>
                    <a:srgbClr val="2C2A29"/>
                  </a:solidFill>
                  <a:latin typeface="Arial" panose="020B0604020202020204"/>
                  <a:cs typeface="Arial" charset="0"/>
                </a:rPr>
                <a:t>click the </a:t>
              </a:r>
              <a:r>
                <a:rPr lang="en-GB" altLang="da-DK" sz="1100" b="1" noProof="1">
                  <a:solidFill>
                    <a:srgbClr val="2C2A29"/>
                  </a:solidFill>
                  <a:latin typeface="Arial" panose="020B0604020202020204"/>
                  <a:cs typeface="Arial" charset="0"/>
                </a:rPr>
                <a:t>Home</a:t>
              </a:r>
              <a:r>
                <a:rPr lang="en-GB" altLang="da-DK" sz="1100" noProof="1">
                  <a:solidFill>
                    <a:srgbClr val="2C2A29"/>
                  </a:solidFill>
                  <a:latin typeface="Arial" panose="020B0604020202020204"/>
                  <a:cs typeface="Arial" charset="0"/>
                </a:rPr>
                <a:t> tab and select</a:t>
              </a:r>
            </a:p>
            <a:p>
              <a:pPr algn="r">
                <a:defRPr/>
              </a:pPr>
              <a:r>
                <a:rPr lang="en-GB" altLang="da-DK" sz="1100" b="1" noProof="1">
                  <a:solidFill>
                    <a:srgbClr val="2C2A29"/>
                  </a:solidFill>
                  <a:latin typeface="Arial" panose="020B0604020202020204"/>
                  <a:cs typeface="Arial" charset="0"/>
                </a:rPr>
                <a:t>Increase Indent</a:t>
              </a:r>
            </a:p>
            <a:p>
              <a:pPr algn="r">
                <a:defRPr/>
              </a:pPr>
              <a:endParaRPr lang="en-GB" altLang="da-DK" sz="1100" noProof="1">
                <a:solidFill>
                  <a:srgbClr val="2C2A29"/>
                </a:solidFill>
                <a:latin typeface="Arial" panose="020B0604020202020204"/>
                <a:cs typeface="Arial" charset="0"/>
              </a:endParaRPr>
            </a:p>
            <a:p>
              <a:pPr algn="r">
                <a:defRPr/>
              </a:pPr>
              <a:endParaRPr lang="en-GB" altLang="da-DK" sz="1100" noProof="1">
                <a:solidFill>
                  <a:srgbClr val="2C2A29"/>
                </a:solidFill>
                <a:latin typeface="Arial" panose="020B0604020202020204"/>
                <a:cs typeface="Arial" charset="0"/>
              </a:endParaRPr>
            </a:p>
            <a:p>
              <a:pPr algn="r">
                <a:defRPr/>
              </a:pPr>
              <a:r>
                <a:rPr lang="en-GB" altLang="da-DK" sz="1100" noProof="1">
                  <a:solidFill>
                    <a:srgbClr val="2C2A29"/>
                  </a:solidFill>
                  <a:latin typeface="Arial" panose="020B0604020202020204"/>
                  <a:cs typeface="Arial" charset="0"/>
                </a:rPr>
                <a:t>Click </a:t>
              </a:r>
              <a:r>
                <a:rPr lang="en-GB" altLang="da-DK" sz="1100" b="1" noProof="1">
                  <a:solidFill>
                    <a:srgbClr val="2C2A29"/>
                  </a:solidFill>
                  <a:latin typeface="Arial" panose="020B0604020202020204"/>
                  <a:cs typeface="Arial" charset="0"/>
                </a:rPr>
                <a:t>Decrease Indent</a:t>
              </a:r>
            </a:p>
            <a:p>
              <a:pPr algn="r">
                <a:defRPr/>
              </a:pPr>
              <a:r>
                <a:rPr lang="en-GB" altLang="da-DK" sz="1100" noProof="1">
                  <a:solidFill>
                    <a:srgbClr val="2C2A29"/>
                  </a:solidFill>
                  <a:latin typeface="Arial" panose="020B0604020202020204"/>
                  <a:cs typeface="Arial" charset="0"/>
                </a:rPr>
                <a:t>to return to the previous list design</a:t>
              </a:r>
            </a:p>
            <a:p>
              <a:pPr algn="r">
                <a:defRPr/>
              </a:pPr>
              <a:r>
                <a:rPr lang="en-GB" altLang="da-DK" sz="1100" b="1" noProof="1">
                  <a:solidFill>
                    <a:srgbClr val="2C2A29"/>
                  </a:solidFill>
                  <a:latin typeface="Arial" panose="020B0604020202020204"/>
                  <a:cs typeface="Arial" charset="0"/>
                </a:rPr>
                <a:t> </a:t>
              </a:r>
            </a:p>
          </p:txBody>
        </p:sp>
        <p:grpSp>
          <p:nvGrpSpPr>
            <p:cNvPr id="14" name="Group 13"/>
            <p:cNvGrpSpPr>
              <a:grpSpLocks/>
            </p:cNvGrpSpPr>
            <p:nvPr userDrawn="1"/>
          </p:nvGrpSpPr>
          <p:grpSpPr bwMode="auto">
            <a:xfrm>
              <a:off x="-544672" y="2731719"/>
              <a:ext cx="419742" cy="242548"/>
              <a:chOff x="-832082" y="3286289"/>
              <a:chExt cx="358924" cy="219989"/>
            </a:xfrm>
          </p:grpSpPr>
          <p:pic>
            <p:nvPicPr>
              <p:cNvPr id="19" name="Picture 18"/>
              <p:cNvPicPr>
                <a:picLocks noChangeAspect="1" noChangeArrowheads="1"/>
              </p:cNvPicPr>
              <p:nvPr userDrawn="1"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-832082" y="3286289"/>
                <a:ext cx="358924" cy="21998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sp>
            <p:nvSpPr>
              <p:cNvPr id="20" name="Rounded Rectangle 19"/>
              <p:cNvSpPr/>
              <p:nvPr userDrawn="1"/>
            </p:nvSpPr>
            <p:spPr bwMode="auto">
              <a:xfrm>
                <a:off x="-653241" y="3287610"/>
                <a:ext cx="169711" cy="215935"/>
              </a:xfrm>
              <a:prstGeom prst="roundRect">
                <a:avLst/>
              </a:prstGeom>
              <a:noFill/>
              <a:ln w="12700"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anchor="ctr"/>
              <a:lstStyle>
                <a:defPPr>
                  <a:defRPr lang="da-DK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defRPr/>
                </a:pPr>
                <a:endParaRPr lang="en-GB" sz="2300" noProof="1">
                  <a:solidFill>
                    <a:prstClr val="white"/>
                  </a:solidFill>
                  <a:latin typeface="HelveticaNeueLT Std Lt Cn" pitchFamily="34" charset="0"/>
                </a:endParaRPr>
              </a:p>
            </p:txBody>
          </p:sp>
        </p:grpSp>
        <p:grpSp>
          <p:nvGrpSpPr>
            <p:cNvPr id="15" name="Group 14"/>
            <p:cNvGrpSpPr>
              <a:grpSpLocks/>
            </p:cNvGrpSpPr>
            <p:nvPr userDrawn="1"/>
          </p:nvGrpSpPr>
          <p:grpSpPr bwMode="auto">
            <a:xfrm>
              <a:off x="-531551" y="3339969"/>
              <a:ext cx="407194" cy="245526"/>
              <a:chOff x="-474298" y="3592325"/>
              <a:chExt cx="348194" cy="222690"/>
            </a:xfrm>
          </p:grpSpPr>
          <p:pic>
            <p:nvPicPr>
              <p:cNvPr id="16" name="Picture 15"/>
              <p:cNvPicPr>
                <a:picLocks noChangeAspect="1" noChangeArrowheads="1"/>
              </p:cNvPicPr>
              <p:nvPr userDrawn="1"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-474298" y="3592325"/>
                <a:ext cx="348194" cy="22269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sp>
            <p:nvSpPr>
              <p:cNvPr id="17" name="Rectangle 16"/>
              <p:cNvSpPr/>
              <p:nvPr userDrawn="1"/>
            </p:nvSpPr>
            <p:spPr bwMode="auto">
              <a:xfrm>
                <a:off x="-297173" y="3594762"/>
                <a:ext cx="171069" cy="211616"/>
              </a:xfrm>
              <a:prstGeom prst="rect">
                <a:avLst/>
              </a:prstGeom>
              <a:solidFill>
                <a:srgbClr val="FFFFFF">
                  <a:alpha val="65882"/>
                </a:srgbClr>
              </a:solidFill>
              <a:ln w="31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anchor="ctr"/>
              <a:lstStyle>
                <a:defPPr>
                  <a:defRPr lang="da-DK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defRPr/>
                </a:pPr>
                <a:endParaRPr lang="en-GB" sz="2300" noProof="1">
                  <a:solidFill>
                    <a:prstClr val="white"/>
                  </a:solidFill>
                  <a:latin typeface="HelveticaNeueLT Std Lt Cn" pitchFamily="34" charset="0"/>
                </a:endParaRPr>
              </a:p>
            </p:txBody>
          </p:sp>
          <p:sp>
            <p:nvSpPr>
              <p:cNvPr id="18" name="Rounded Rectangle 17"/>
              <p:cNvSpPr/>
              <p:nvPr userDrawn="1"/>
            </p:nvSpPr>
            <p:spPr bwMode="auto">
              <a:xfrm>
                <a:off x="-465528" y="3597641"/>
                <a:ext cx="168354" cy="217374"/>
              </a:xfrm>
              <a:prstGeom prst="roundRect">
                <a:avLst/>
              </a:prstGeom>
              <a:noFill/>
              <a:ln w="12700"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anchor="ctr"/>
              <a:lstStyle>
                <a:defPPr>
                  <a:defRPr lang="da-DK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defRPr/>
                </a:pPr>
                <a:endParaRPr lang="en-GB" sz="2300" noProof="1">
                  <a:solidFill>
                    <a:prstClr val="white"/>
                  </a:solidFill>
                  <a:latin typeface="HelveticaNeueLT Std Lt Cn" pitchFamily="34" charset="0"/>
                </a:endParaRPr>
              </a:p>
            </p:txBody>
          </p:sp>
        </p:grpSp>
      </p:grpSp>
      <p:pic>
        <p:nvPicPr>
          <p:cNvPr id="21" name="Billede 20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087998" y="1196753"/>
            <a:ext cx="1943100" cy="10952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877997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small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dirty="0"/>
              <a:t>Click to add section title</a:t>
            </a:r>
          </a:p>
        </p:txBody>
      </p:sp>
      <p:sp>
        <p:nvSpPr>
          <p:cNvPr id="9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54052" y="1504951"/>
            <a:ext cx="7098133" cy="468000"/>
          </a:xfrm>
        </p:spPr>
        <p:txBody>
          <a:bodyPr>
            <a:normAutofit/>
          </a:bodyPr>
          <a:lstStyle>
            <a:lvl1pPr marL="0" indent="0">
              <a:buNone/>
              <a:defRPr sz="2800" cap="none" baseline="0">
                <a:solidFill>
                  <a:schemeClr val="tx1"/>
                </a:solidFill>
              </a:defRPr>
            </a:lvl1pPr>
            <a:lvl2pPr marL="45711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241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3pPr>
            <a:lvl4pPr marL="137136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48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60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272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19984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695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dirty="0"/>
              <a:t>Click to add slide message</a:t>
            </a:r>
          </a:p>
        </p:txBody>
      </p:sp>
      <p:sp>
        <p:nvSpPr>
          <p:cNvPr id="11" name="Text Placeholder 3"/>
          <p:cNvSpPr>
            <a:spLocks noGrp="1"/>
          </p:cNvSpPr>
          <p:nvPr>
            <p:ph type="body" sz="quarter" idx="14" hasCustomPrompt="1"/>
          </p:nvPr>
        </p:nvSpPr>
        <p:spPr>
          <a:xfrm>
            <a:off x="654058" y="1989212"/>
            <a:ext cx="7098135" cy="504000"/>
          </a:xfrm>
        </p:spPr>
        <p:txBody>
          <a:bodyPr>
            <a:normAutofit/>
          </a:bodyPr>
          <a:lstStyle>
            <a:lvl1pPr marL="0" indent="0">
              <a:buNone/>
              <a:defRPr sz="3200" cap="none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GB" dirty="0"/>
              <a:t>Highlighting key element / words in red</a:t>
            </a:r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13" hasCustomPrompt="1"/>
          </p:nvPr>
        </p:nvSpPr>
        <p:spPr>
          <a:xfrm>
            <a:off x="1298577" y="3284539"/>
            <a:ext cx="6453611" cy="3071812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GB" dirty="0"/>
              <a:t>Click to add text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  <p:sp>
        <p:nvSpPr>
          <p:cNvPr id="12" name="Picture Placeholder 5"/>
          <p:cNvSpPr>
            <a:spLocks noGrp="1"/>
          </p:cNvSpPr>
          <p:nvPr>
            <p:ph type="pic" sz="quarter" idx="15" hasCustomPrompt="1"/>
          </p:nvPr>
        </p:nvSpPr>
        <p:spPr>
          <a:xfrm>
            <a:off x="8112224" y="971999"/>
            <a:ext cx="4084576" cy="5896800"/>
          </a:xfrm>
          <a:solidFill>
            <a:schemeClr val="tx1">
              <a:lumMod val="20000"/>
              <a:lumOff val="80000"/>
            </a:schemeClr>
          </a:solidFill>
        </p:spPr>
        <p:txBody>
          <a:bodyPr lIns="0" tIns="611907" rIns="0" anchor="ctr" anchorCtr="0">
            <a:normAutofit/>
          </a:bodyPr>
          <a:lstStyle>
            <a:lvl1pPr marL="0" indent="0" algn="ctr">
              <a:buNone/>
              <a:defRPr sz="1500" baseline="0">
                <a:solidFill>
                  <a:schemeClr val="tx1"/>
                </a:solidFill>
              </a:defRPr>
            </a:lvl1pPr>
          </a:lstStyle>
          <a:p>
            <a:r>
              <a:rPr lang="en-GB" noProof="0" dirty="0"/>
              <a:t>Click on icon to insert picture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F30495-015D-4DFE-AFC6-CC066761195C}" type="datetime1">
              <a:rPr lang="nl-NL">
                <a:solidFill>
                  <a:srgbClr val="808285"/>
                </a:solidFill>
              </a:rPr>
              <a:pPr/>
              <a:t>23-04-19</a:t>
            </a:fld>
            <a:endParaRPr dirty="0">
              <a:solidFill>
                <a:srgbClr val="808285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>
              <a:solidFill>
                <a:srgbClr val="808285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425281-793C-44B6-9FB4-1EB1BF188BFD}" type="slidenum">
              <a:rPr lang="en-GB" smtClean="0">
                <a:solidFill>
                  <a:srgbClr val="808285"/>
                </a:solidFill>
              </a:rPr>
              <a:pPr/>
              <a:t>‹nr.›</a:t>
            </a:fld>
            <a:endParaRPr lang="en-GB" dirty="0">
              <a:solidFill>
                <a:srgbClr val="808285"/>
              </a:solidFill>
            </a:endParaRPr>
          </a:p>
        </p:txBody>
      </p:sp>
      <p:grpSp>
        <p:nvGrpSpPr>
          <p:cNvPr id="13" name="Group 12"/>
          <p:cNvGrpSpPr>
            <a:grpSpLocks/>
          </p:cNvGrpSpPr>
          <p:nvPr userDrawn="1"/>
        </p:nvGrpSpPr>
        <p:grpSpPr bwMode="auto">
          <a:xfrm>
            <a:off x="-2289877" y="3284541"/>
            <a:ext cx="2106612" cy="1523494"/>
            <a:chOff x="-2231300" y="2231625"/>
            <a:chExt cx="2106943" cy="1523188"/>
          </a:xfrm>
        </p:grpSpPr>
        <p:sp>
          <p:nvSpPr>
            <p:cNvPr id="14" name="TextBox 17"/>
            <p:cNvSpPr txBox="1">
              <a:spLocks noChangeArrowheads="1"/>
            </p:cNvSpPr>
            <p:nvPr userDrawn="1"/>
          </p:nvSpPr>
          <p:spPr bwMode="auto">
            <a:xfrm>
              <a:off x="-2231300" y="2231625"/>
              <a:ext cx="2105356" cy="15231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defPPr>
                <a:defRPr lang="da-DK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9pPr>
            </a:lstStyle>
            <a:p>
              <a:pPr algn="r">
                <a:defRPr/>
              </a:pPr>
              <a:r>
                <a:rPr lang="en-GB" altLang="da-DK" sz="1100" noProof="1">
                  <a:solidFill>
                    <a:srgbClr val="2C2A29"/>
                  </a:solidFill>
                  <a:latin typeface="Arial" panose="020B0604020202020204"/>
                  <a:cs typeface="Arial" charset="0"/>
                </a:rPr>
                <a:t>To add preformatted bullets,</a:t>
              </a:r>
            </a:p>
            <a:p>
              <a:pPr algn="r">
                <a:defRPr/>
              </a:pPr>
              <a:r>
                <a:rPr lang="en-GB" altLang="da-DK" sz="1100" noProof="1">
                  <a:solidFill>
                    <a:srgbClr val="2C2A29"/>
                  </a:solidFill>
                  <a:latin typeface="Arial" panose="020B0604020202020204"/>
                  <a:cs typeface="Arial" charset="0"/>
                </a:rPr>
                <a:t>click the </a:t>
              </a:r>
              <a:r>
                <a:rPr lang="en-GB" altLang="da-DK" sz="1100" b="1" noProof="1">
                  <a:solidFill>
                    <a:srgbClr val="2C2A29"/>
                  </a:solidFill>
                  <a:latin typeface="Arial" panose="020B0604020202020204"/>
                  <a:cs typeface="Arial" charset="0"/>
                </a:rPr>
                <a:t>Home</a:t>
              </a:r>
              <a:r>
                <a:rPr lang="en-GB" altLang="da-DK" sz="1100" noProof="1">
                  <a:solidFill>
                    <a:srgbClr val="2C2A29"/>
                  </a:solidFill>
                  <a:latin typeface="Arial" panose="020B0604020202020204"/>
                  <a:cs typeface="Arial" charset="0"/>
                </a:rPr>
                <a:t> tab and select</a:t>
              </a:r>
            </a:p>
            <a:p>
              <a:pPr algn="r">
                <a:defRPr/>
              </a:pPr>
              <a:r>
                <a:rPr lang="en-GB" altLang="da-DK" sz="1100" b="1" noProof="1">
                  <a:solidFill>
                    <a:srgbClr val="2C2A29"/>
                  </a:solidFill>
                  <a:latin typeface="Arial" panose="020B0604020202020204"/>
                  <a:cs typeface="Arial" charset="0"/>
                </a:rPr>
                <a:t>Increase Indent</a:t>
              </a:r>
            </a:p>
            <a:p>
              <a:pPr algn="r">
                <a:defRPr/>
              </a:pPr>
              <a:endParaRPr lang="en-GB" altLang="da-DK" sz="1100" noProof="1">
                <a:solidFill>
                  <a:srgbClr val="2C2A29"/>
                </a:solidFill>
                <a:latin typeface="Arial" panose="020B0604020202020204"/>
                <a:cs typeface="Arial" charset="0"/>
              </a:endParaRPr>
            </a:p>
            <a:p>
              <a:pPr algn="r">
                <a:defRPr/>
              </a:pPr>
              <a:endParaRPr lang="en-GB" altLang="da-DK" sz="1100" noProof="1">
                <a:solidFill>
                  <a:srgbClr val="2C2A29"/>
                </a:solidFill>
                <a:latin typeface="Arial" panose="020B0604020202020204"/>
                <a:cs typeface="Arial" charset="0"/>
              </a:endParaRPr>
            </a:p>
            <a:p>
              <a:pPr algn="r">
                <a:defRPr/>
              </a:pPr>
              <a:r>
                <a:rPr lang="en-GB" altLang="da-DK" sz="1100" noProof="1">
                  <a:solidFill>
                    <a:srgbClr val="2C2A29"/>
                  </a:solidFill>
                  <a:latin typeface="Arial" panose="020B0604020202020204"/>
                  <a:cs typeface="Arial" charset="0"/>
                </a:rPr>
                <a:t>Click </a:t>
              </a:r>
              <a:r>
                <a:rPr lang="en-GB" altLang="da-DK" sz="1100" b="1" noProof="1">
                  <a:solidFill>
                    <a:srgbClr val="2C2A29"/>
                  </a:solidFill>
                  <a:latin typeface="Arial" panose="020B0604020202020204"/>
                  <a:cs typeface="Arial" charset="0"/>
                </a:rPr>
                <a:t>Decrease Indent</a:t>
              </a:r>
            </a:p>
            <a:p>
              <a:pPr algn="r">
                <a:defRPr/>
              </a:pPr>
              <a:r>
                <a:rPr lang="en-GB" altLang="da-DK" sz="1100" noProof="1">
                  <a:solidFill>
                    <a:srgbClr val="2C2A29"/>
                  </a:solidFill>
                  <a:latin typeface="Arial" panose="020B0604020202020204"/>
                  <a:cs typeface="Arial" charset="0"/>
                </a:rPr>
                <a:t>to return to the previous list design</a:t>
              </a:r>
            </a:p>
            <a:p>
              <a:pPr algn="r">
                <a:defRPr/>
              </a:pPr>
              <a:r>
                <a:rPr lang="en-GB" altLang="da-DK" sz="1100" b="1" noProof="1">
                  <a:solidFill>
                    <a:srgbClr val="2C2A29"/>
                  </a:solidFill>
                  <a:latin typeface="Arial" panose="020B0604020202020204"/>
                  <a:cs typeface="Arial" charset="0"/>
                </a:rPr>
                <a:t> </a:t>
              </a:r>
            </a:p>
          </p:txBody>
        </p:sp>
        <p:grpSp>
          <p:nvGrpSpPr>
            <p:cNvPr id="15" name="Group 14"/>
            <p:cNvGrpSpPr>
              <a:grpSpLocks/>
            </p:cNvGrpSpPr>
            <p:nvPr userDrawn="1"/>
          </p:nvGrpSpPr>
          <p:grpSpPr bwMode="auto">
            <a:xfrm>
              <a:off x="-544672" y="2731719"/>
              <a:ext cx="419742" cy="242548"/>
              <a:chOff x="-832082" y="3286289"/>
              <a:chExt cx="358924" cy="219989"/>
            </a:xfrm>
          </p:grpSpPr>
          <p:pic>
            <p:nvPicPr>
              <p:cNvPr id="20" name="Picture 19"/>
              <p:cNvPicPr>
                <a:picLocks noChangeAspect="1" noChangeArrowheads="1"/>
              </p:cNvPicPr>
              <p:nvPr userDrawn="1"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-832082" y="3286289"/>
                <a:ext cx="358924" cy="21998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sp>
            <p:nvSpPr>
              <p:cNvPr id="21" name="Rounded Rectangle 20"/>
              <p:cNvSpPr/>
              <p:nvPr userDrawn="1"/>
            </p:nvSpPr>
            <p:spPr bwMode="auto">
              <a:xfrm>
                <a:off x="-653241" y="3287610"/>
                <a:ext cx="169711" cy="215935"/>
              </a:xfrm>
              <a:prstGeom prst="roundRect">
                <a:avLst/>
              </a:prstGeom>
              <a:noFill/>
              <a:ln w="12700"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anchor="ctr"/>
              <a:lstStyle>
                <a:defPPr>
                  <a:defRPr lang="da-DK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defRPr/>
                </a:pPr>
                <a:endParaRPr lang="en-GB" sz="2300" noProof="1">
                  <a:solidFill>
                    <a:prstClr val="white"/>
                  </a:solidFill>
                  <a:latin typeface="HelveticaNeueLT Std Lt Cn" pitchFamily="34" charset="0"/>
                </a:endParaRPr>
              </a:p>
            </p:txBody>
          </p:sp>
        </p:grpSp>
        <p:grpSp>
          <p:nvGrpSpPr>
            <p:cNvPr id="16" name="Group 15"/>
            <p:cNvGrpSpPr>
              <a:grpSpLocks/>
            </p:cNvGrpSpPr>
            <p:nvPr userDrawn="1"/>
          </p:nvGrpSpPr>
          <p:grpSpPr bwMode="auto">
            <a:xfrm>
              <a:off x="-531551" y="3339969"/>
              <a:ext cx="407194" cy="245526"/>
              <a:chOff x="-474298" y="3592325"/>
              <a:chExt cx="348194" cy="222690"/>
            </a:xfrm>
          </p:grpSpPr>
          <p:pic>
            <p:nvPicPr>
              <p:cNvPr id="17" name="Picture 16"/>
              <p:cNvPicPr>
                <a:picLocks noChangeAspect="1" noChangeArrowheads="1"/>
              </p:cNvPicPr>
              <p:nvPr userDrawn="1"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-474298" y="3592325"/>
                <a:ext cx="348194" cy="22269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sp>
            <p:nvSpPr>
              <p:cNvPr id="18" name="Rectangle 17"/>
              <p:cNvSpPr/>
              <p:nvPr userDrawn="1"/>
            </p:nvSpPr>
            <p:spPr bwMode="auto">
              <a:xfrm>
                <a:off x="-297173" y="3594762"/>
                <a:ext cx="171069" cy="211616"/>
              </a:xfrm>
              <a:prstGeom prst="rect">
                <a:avLst/>
              </a:prstGeom>
              <a:solidFill>
                <a:srgbClr val="FFFFFF">
                  <a:alpha val="65882"/>
                </a:srgbClr>
              </a:solidFill>
              <a:ln w="31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anchor="ctr"/>
              <a:lstStyle>
                <a:defPPr>
                  <a:defRPr lang="da-DK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defRPr/>
                </a:pPr>
                <a:endParaRPr lang="en-GB" sz="2300" noProof="1">
                  <a:solidFill>
                    <a:prstClr val="white"/>
                  </a:solidFill>
                  <a:latin typeface="HelveticaNeueLT Std Lt Cn" pitchFamily="34" charset="0"/>
                </a:endParaRPr>
              </a:p>
            </p:txBody>
          </p:sp>
          <p:sp>
            <p:nvSpPr>
              <p:cNvPr id="19" name="Rounded Rectangle 18"/>
              <p:cNvSpPr/>
              <p:nvPr userDrawn="1"/>
            </p:nvSpPr>
            <p:spPr bwMode="auto">
              <a:xfrm>
                <a:off x="-465528" y="3597641"/>
                <a:ext cx="168354" cy="217374"/>
              </a:xfrm>
              <a:prstGeom prst="roundRect">
                <a:avLst/>
              </a:prstGeom>
              <a:noFill/>
              <a:ln w="12700"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anchor="ctr"/>
              <a:lstStyle>
                <a:defPPr>
                  <a:defRPr lang="da-DK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defRPr/>
                </a:pPr>
                <a:endParaRPr lang="en-GB" sz="2300" noProof="1">
                  <a:solidFill>
                    <a:prstClr val="white"/>
                  </a:solidFill>
                  <a:latin typeface="HelveticaNeueLT Std Lt Cn" pitchFamily="34" charset="0"/>
                </a:endParaRPr>
              </a:p>
            </p:txBody>
          </p:sp>
        </p:grpSp>
      </p:grpSp>
      <p:grpSp>
        <p:nvGrpSpPr>
          <p:cNvPr id="26" name="Group 28"/>
          <p:cNvGrpSpPr/>
          <p:nvPr userDrawn="1"/>
        </p:nvGrpSpPr>
        <p:grpSpPr>
          <a:xfrm>
            <a:off x="12360705" y="2322799"/>
            <a:ext cx="1871663" cy="3216265"/>
            <a:chOff x="-2008947" y="2420888"/>
            <a:chExt cx="1871662" cy="3216263"/>
          </a:xfrm>
        </p:grpSpPr>
        <p:grpSp>
          <p:nvGrpSpPr>
            <p:cNvPr id="27" name="Gruppe 1"/>
            <p:cNvGrpSpPr/>
            <p:nvPr userDrawn="1"/>
          </p:nvGrpSpPr>
          <p:grpSpPr>
            <a:xfrm>
              <a:off x="-2008947" y="2420888"/>
              <a:ext cx="1871662" cy="3216263"/>
              <a:chOff x="9231313" y="2327275"/>
              <a:chExt cx="1871662" cy="3216263"/>
            </a:xfrm>
          </p:grpSpPr>
          <p:sp>
            <p:nvSpPr>
              <p:cNvPr id="36" name="TextBox 31"/>
              <p:cNvSpPr txBox="1">
                <a:spLocks noChangeArrowheads="1"/>
              </p:cNvSpPr>
              <p:nvPr userDrawn="1"/>
            </p:nvSpPr>
            <p:spPr bwMode="auto">
              <a:xfrm>
                <a:off x="9231313" y="2327275"/>
                <a:ext cx="1871662" cy="321626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>
                <a:spAutoFit/>
              </a:bodyPr>
              <a:lstStyle>
                <a:defPPr>
                  <a:defRPr lang="da-DK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9pPr>
              </a:lstStyle>
              <a:p>
                <a:r>
                  <a:rPr lang="en-GB" sz="1100" b="1" dirty="0">
                    <a:solidFill>
                      <a:srgbClr val="2C2A29"/>
                    </a:solidFill>
                    <a:cs typeface="Arial" pitchFamily="34" charset="0"/>
                  </a:rPr>
                  <a:t>Insert Picture</a:t>
                </a:r>
              </a:p>
              <a:p>
                <a:r>
                  <a:rPr lang="en-GB" sz="1100" b="1" dirty="0">
                    <a:solidFill>
                      <a:srgbClr val="2C2A29"/>
                    </a:solidFill>
                    <a:cs typeface="Arial" pitchFamily="34" charset="0"/>
                  </a:rPr>
                  <a:t>1.</a:t>
                </a:r>
                <a:r>
                  <a:rPr lang="en-GB" sz="1100" dirty="0">
                    <a:solidFill>
                      <a:srgbClr val="2C2A29"/>
                    </a:solidFill>
                    <a:cs typeface="Arial" pitchFamily="34" charset="0"/>
                  </a:rPr>
                  <a:t> Click thumbnail image icon in the middle of the placeholder </a:t>
                </a:r>
              </a:p>
              <a:p>
                <a:r>
                  <a:rPr lang="en-GB" sz="1100" b="1" dirty="0">
                    <a:solidFill>
                      <a:srgbClr val="2C2A29"/>
                    </a:solidFill>
                    <a:cs typeface="Arial" pitchFamily="34" charset="0"/>
                  </a:rPr>
                  <a:t>2. </a:t>
                </a:r>
                <a:r>
                  <a:rPr lang="en-GB" sz="1100" dirty="0">
                    <a:solidFill>
                      <a:srgbClr val="2C2A29"/>
                    </a:solidFill>
                    <a:cs typeface="Arial" pitchFamily="34" charset="0"/>
                  </a:rPr>
                  <a:t>add the desired picture</a:t>
                </a:r>
              </a:p>
              <a:p>
                <a:r>
                  <a:rPr lang="en-GB" sz="1100" b="1" dirty="0">
                    <a:solidFill>
                      <a:srgbClr val="2C2A29"/>
                    </a:solidFill>
                    <a:cs typeface="Arial" pitchFamily="34" charset="0"/>
                  </a:rPr>
                  <a:t>3. </a:t>
                </a:r>
                <a:r>
                  <a:rPr lang="en-GB" sz="1100" dirty="0">
                    <a:solidFill>
                      <a:srgbClr val="2C2A29"/>
                    </a:solidFill>
                    <a:cs typeface="Arial" pitchFamily="34" charset="0"/>
                  </a:rPr>
                  <a:t>Click </a:t>
                </a:r>
                <a:r>
                  <a:rPr lang="en-GB" sz="1100" b="1" dirty="0">
                    <a:solidFill>
                      <a:srgbClr val="2C2A29"/>
                    </a:solidFill>
                    <a:cs typeface="Arial" pitchFamily="34" charset="0"/>
                  </a:rPr>
                  <a:t>Crop</a:t>
                </a:r>
                <a:r>
                  <a:rPr lang="en-GB" sz="1100" dirty="0">
                    <a:solidFill>
                      <a:srgbClr val="2C2A29"/>
                    </a:solidFill>
                    <a:cs typeface="Arial" pitchFamily="34" charset="0"/>
                  </a:rPr>
                  <a:t> to change </a:t>
                </a:r>
              </a:p>
              <a:p>
                <a:r>
                  <a:rPr lang="en-GB" sz="1100" dirty="0">
                    <a:solidFill>
                      <a:srgbClr val="2C2A29"/>
                    </a:solidFill>
                    <a:cs typeface="Arial" pitchFamily="34" charset="0"/>
                  </a:rPr>
                  <a:t>focus of the image / size</a:t>
                </a:r>
              </a:p>
              <a:p>
                <a:r>
                  <a:rPr lang="en-GB" sz="1100" dirty="0">
                    <a:solidFill>
                      <a:srgbClr val="2C2A29"/>
                    </a:solidFill>
                    <a:cs typeface="Arial" pitchFamily="34" charset="0"/>
                  </a:rPr>
                  <a:t> </a:t>
                </a:r>
              </a:p>
              <a:p>
                <a:endParaRPr lang="en-GB" sz="1100" dirty="0">
                  <a:solidFill>
                    <a:srgbClr val="2C2A29"/>
                  </a:solidFill>
                  <a:cs typeface="Arial" pitchFamily="34" charset="0"/>
                </a:endParaRPr>
              </a:p>
              <a:p>
                <a:endParaRPr lang="en-GB" sz="1100" dirty="0">
                  <a:solidFill>
                    <a:srgbClr val="2C2A29"/>
                  </a:solidFill>
                  <a:cs typeface="Arial" pitchFamily="34" charset="0"/>
                </a:endParaRPr>
              </a:p>
              <a:p>
                <a:r>
                  <a:rPr lang="en-GB" sz="1100" b="1" dirty="0">
                    <a:solidFill>
                      <a:srgbClr val="2C2A29"/>
                    </a:solidFill>
                    <a:cs typeface="Arial" pitchFamily="34" charset="0"/>
                  </a:rPr>
                  <a:t>4. </a:t>
                </a:r>
                <a:r>
                  <a:rPr lang="en-GB" sz="1100" dirty="0">
                    <a:solidFill>
                      <a:srgbClr val="2C2A29"/>
                    </a:solidFill>
                    <a:cs typeface="Arial" pitchFamily="34" charset="0"/>
                  </a:rPr>
                  <a:t>If you want to scale the image hold the </a:t>
                </a:r>
                <a:r>
                  <a:rPr lang="en-GB" sz="1100" b="1" dirty="0">
                    <a:solidFill>
                      <a:srgbClr val="2C2A29"/>
                    </a:solidFill>
                    <a:cs typeface="Arial" pitchFamily="34" charset="0"/>
                  </a:rPr>
                  <a:t>SHIFT</a:t>
                </a:r>
                <a:r>
                  <a:rPr lang="en-GB" sz="1100" dirty="0">
                    <a:solidFill>
                      <a:srgbClr val="2C2A29"/>
                    </a:solidFill>
                    <a:cs typeface="Arial" pitchFamily="34" charset="0"/>
                  </a:rPr>
                  <a:t> button down while dragging the corners of the image</a:t>
                </a:r>
              </a:p>
              <a:p>
                <a:endParaRPr lang="en-GB" sz="1100" dirty="0">
                  <a:solidFill>
                    <a:srgbClr val="2C2A29"/>
                  </a:solidFill>
                  <a:cs typeface="Arial" pitchFamily="34" charset="0"/>
                </a:endParaRPr>
              </a:p>
              <a:p>
                <a:endParaRPr lang="en-GB" sz="1100" dirty="0">
                  <a:solidFill>
                    <a:srgbClr val="2C2A29"/>
                  </a:solidFill>
                  <a:cs typeface="Arial" pitchFamily="34" charset="0"/>
                </a:endParaRPr>
              </a:p>
              <a:p>
                <a:endParaRPr lang="en-GB" sz="1100" dirty="0">
                  <a:solidFill>
                    <a:srgbClr val="2C2A29"/>
                  </a:solidFill>
                  <a:cs typeface="Arial" pitchFamily="34" charset="0"/>
                </a:endParaRPr>
              </a:p>
              <a:p>
                <a:pPr>
                  <a:defRPr/>
                </a:pPr>
                <a:r>
                  <a:rPr lang="en-GB" sz="1100" b="1" dirty="0">
                    <a:solidFill>
                      <a:srgbClr val="2C2A29"/>
                    </a:solidFill>
                    <a:cs typeface="Arial" pitchFamily="34" charset="0"/>
                  </a:rPr>
                  <a:t>5. </a:t>
                </a:r>
                <a:r>
                  <a:rPr lang="en-GB" sz="1100" dirty="0">
                    <a:solidFill>
                      <a:srgbClr val="2C2A29"/>
                    </a:solidFill>
                    <a:cs typeface="Arial" pitchFamily="34" charset="0"/>
                  </a:rPr>
                  <a:t>Right-click on the picture and select </a:t>
                </a:r>
                <a:r>
                  <a:rPr lang="en-GB" sz="1100" b="1" dirty="0">
                    <a:solidFill>
                      <a:srgbClr val="2C2A29"/>
                    </a:solidFill>
                    <a:cs typeface="Arial" pitchFamily="34" charset="0"/>
                  </a:rPr>
                  <a:t>Send to back</a:t>
                </a:r>
              </a:p>
            </p:txBody>
          </p:sp>
          <p:grpSp>
            <p:nvGrpSpPr>
              <p:cNvPr id="37" name="Gruppe 1"/>
              <p:cNvGrpSpPr>
                <a:grpSpLocks/>
              </p:cNvGrpSpPr>
              <p:nvPr userDrawn="1"/>
            </p:nvGrpSpPr>
            <p:grpSpPr bwMode="auto">
              <a:xfrm>
                <a:off x="9254797" y="4356775"/>
                <a:ext cx="331787" cy="342899"/>
                <a:chOff x="8337348" y="5840143"/>
                <a:chExt cx="331631" cy="343551"/>
              </a:xfrm>
            </p:grpSpPr>
            <p:pic>
              <p:nvPicPr>
                <p:cNvPr id="38" name="Picture 33"/>
                <p:cNvPicPr>
                  <a:picLocks noChangeAspect="1" noChangeArrowheads="1"/>
                </p:cNvPicPr>
                <p:nvPr userDrawn="1"/>
              </p:nvPicPr>
              <p:blipFill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8350876" y="5840143"/>
                  <a:ext cx="318103" cy="34355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39" name="Rounded Rectangle 34"/>
                <p:cNvSpPr/>
                <p:nvPr userDrawn="1"/>
              </p:nvSpPr>
              <p:spPr>
                <a:xfrm>
                  <a:off x="8337348" y="5840145"/>
                  <a:ext cx="209451" cy="171776"/>
                </a:xfrm>
                <a:prstGeom prst="roundRect">
                  <a:avLst/>
                </a:prstGeom>
                <a:noFill/>
                <a:ln w="19050">
                  <a:solidFill>
                    <a:srgbClr val="E31E36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>
                  <a:defPPr>
                    <a:defRPr lang="da-DK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>
                    <a:defRPr/>
                  </a:pPr>
                  <a:endParaRPr lang="en-GB" sz="2000" dirty="0">
                    <a:solidFill>
                      <a:prstClr val="white"/>
                    </a:solidFill>
                  </a:endParaRPr>
                </a:p>
              </p:txBody>
            </p:sp>
          </p:grpSp>
        </p:grpSp>
        <p:pic>
          <p:nvPicPr>
            <p:cNvPr id="28" name="Picture 30"/>
            <p:cNvPicPr>
              <a:picLocks noChangeAspect="1"/>
            </p:cNvPicPr>
            <p:nvPr userDrawn="1"/>
          </p:nvPicPr>
          <p:blipFill>
            <a:blip r:embed="rId5"/>
            <a:stretch>
              <a:fillRect/>
            </a:stretch>
          </p:blipFill>
          <p:spPr>
            <a:xfrm>
              <a:off x="-2002556" y="3367604"/>
              <a:ext cx="399069" cy="36913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59430053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medium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hidden="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" y="-1"/>
            <a:ext cx="12189823" cy="685954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dirty="0"/>
              <a:t>Click to add section title</a:t>
            </a:r>
          </a:p>
        </p:txBody>
      </p:sp>
      <p:sp>
        <p:nvSpPr>
          <p:cNvPr id="9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54053" y="1504951"/>
            <a:ext cx="5080819" cy="468000"/>
          </a:xfrm>
        </p:spPr>
        <p:txBody>
          <a:bodyPr>
            <a:normAutofit/>
          </a:bodyPr>
          <a:lstStyle>
            <a:lvl1pPr marL="0" indent="0">
              <a:buNone/>
              <a:defRPr sz="2800" cap="none" baseline="0">
                <a:solidFill>
                  <a:schemeClr val="tx1"/>
                </a:solidFill>
              </a:defRPr>
            </a:lvl1pPr>
            <a:lvl2pPr marL="45711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241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3pPr>
            <a:lvl4pPr marL="137136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48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60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272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19984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695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dirty="0"/>
              <a:t>Click to add slide message</a:t>
            </a:r>
          </a:p>
        </p:txBody>
      </p:sp>
      <p:sp>
        <p:nvSpPr>
          <p:cNvPr id="11" name="Text Placeholder 3"/>
          <p:cNvSpPr>
            <a:spLocks noGrp="1"/>
          </p:cNvSpPr>
          <p:nvPr>
            <p:ph type="body" sz="quarter" idx="14" hasCustomPrompt="1"/>
          </p:nvPr>
        </p:nvSpPr>
        <p:spPr>
          <a:xfrm>
            <a:off x="654051" y="1989212"/>
            <a:ext cx="5080820" cy="504000"/>
          </a:xfrm>
        </p:spPr>
        <p:txBody>
          <a:bodyPr>
            <a:normAutofit/>
          </a:bodyPr>
          <a:lstStyle>
            <a:lvl1pPr marL="0" indent="0">
              <a:buNone/>
              <a:defRPr sz="3200" cap="none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GB" dirty="0"/>
              <a:t>Highlighting key element / words in red</a:t>
            </a:r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13" hasCustomPrompt="1"/>
          </p:nvPr>
        </p:nvSpPr>
        <p:spPr>
          <a:xfrm>
            <a:off x="1298577" y="3284539"/>
            <a:ext cx="4443275" cy="3071812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GB" dirty="0"/>
              <a:t>Click to add text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  <p:sp>
        <p:nvSpPr>
          <p:cNvPr id="12" name="Picture Placeholder 5"/>
          <p:cNvSpPr>
            <a:spLocks noGrp="1"/>
          </p:cNvSpPr>
          <p:nvPr>
            <p:ph type="pic" sz="quarter" idx="15" hasCustomPrompt="1"/>
          </p:nvPr>
        </p:nvSpPr>
        <p:spPr>
          <a:xfrm>
            <a:off x="6167437" y="971999"/>
            <a:ext cx="6029363" cy="5896800"/>
          </a:xfrm>
          <a:solidFill>
            <a:schemeClr val="tx1">
              <a:lumMod val="20000"/>
              <a:lumOff val="80000"/>
            </a:schemeClr>
          </a:solidFill>
        </p:spPr>
        <p:txBody>
          <a:bodyPr lIns="0" tIns="611907" rIns="0" anchor="ctr" anchorCtr="0">
            <a:normAutofit/>
          </a:bodyPr>
          <a:lstStyle>
            <a:lvl1pPr marL="0" indent="0" algn="ctr">
              <a:buFontTx/>
              <a:buNone/>
              <a:defRPr sz="1500" baseline="0">
                <a:solidFill>
                  <a:schemeClr val="tx1"/>
                </a:solidFill>
              </a:defRPr>
            </a:lvl1pPr>
          </a:lstStyle>
          <a:p>
            <a:r>
              <a:rPr lang="en-GB" noProof="0" dirty="0"/>
              <a:t>Click on icon to insert picture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D71F40-BF41-4E30-BF4C-DBCF44B4E092}" type="datetime1">
              <a:rPr lang="nl-NL">
                <a:solidFill>
                  <a:srgbClr val="808285"/>
                </a:solidFill>
              </a:rPr>
              <a:pPr/>
              <a:t>23-04-19</a:t>
            </a:fld>
            <a:endParaRPr dirty="0">
              <a:solidFill>
                <a:srgbClr val="808285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>
              <a:solidFill>
                <a:srgbClr val="808285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425281-793C-44B6-9FB4-1EB1BF188BFD}" type="slidenum">
              <a:rPr lang="en-GB" smtClean="0">
                <a:solidFill>
                  <a:srgbClr val="808285"/>
                </a:solidFill>
              </a:rPr>
              <a:pPr/>
              <a:t>‹nr.›</a:t>
            </a:fld>
            <a:endParaRPr lang="en-GB" dirty="0">
              <a:solidFill>
                <a:srgbClr val="808285"/>
              </a:solidFill>
            </a:endParaRPr>
          </a:p>
        </p:txBody>
      </p:sp>
      <p:grpSp>
        <p:nvGrpSpPr>
          <p:cNvPr id="13" name="Group 12"/>
          <p:cNvGrpSpPr>
            <a:grpSpLocks/>
          </p:cNvGrpSpPr>
          <p:nvPr userDrawn="1"/>
        </p:nvGrpSpPr>
        <p:grpSpPr bwMode="auto">
          <a:xfrm>
            <a:off x="-2289877" y="3284541"/>
            <a:ext cx="2106612" cy="1523494"/>
            <a:chOff x="-2231300" y="2231625"/>
            <a:chExt cx="2106943" cy="1523188"/>
          </a:xfrm>
        </p:grpSpPr>
        <p:sp>
          <p:nvSpPr>
            <p:cNvPr id="14" name="TextBox 17"/>
            <p:cNvSpPr txBox="1">
              <a:spLocks noChangeArrowheads="1"/>
            </p:cNvSpPr>
            <p:nvPr userDrawn="1"/>
          </p:nvSpPr>
          <p:spPr bwMode="auto">
            <a:xfrm>
              <a:off x="-2231300" y="2231625"/>
              <a:ext cx="2105356" cy="15231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defPPr>
                <a:defRPr lang="da-DK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9pPr>
            </a:lstStyle>
            <a:p>
              <a:pPr algn="r">
                <a:defRPr/>
              </a:pPr>
              <a:r>
                <a:rPr lang="en-GB" altLang="da-DK" sz="1100" noProof="1">
                  <a:solidFill>
                    <a:srgbClr val="2C2A29"/>
                  </a:solidFill>
                  <a:latin typeface="Arial" panose="020B0604020202020204"/>
                  <a:cs typeface="Arial" charset="0"/>
                </a:rPr>
                <a:t>To add preformatted bullets,</a:t>
              </a:r>
            </a:p>
            <a:p>
              <a:pPr algn="r">
                <a:defRPr/>
              </a:pPr>
              <a:r>
                <a:rPr lang="en-GB" altLang="da-DK" sz="1100" noProof="1">
                  <a:solidFill>
                    <a:srgbClr val="2C2A29"/>
                  </a:solidFill>
                  <a:latin typeface="Arial" panose="020B0604020202020204"/>
                  <a:cs typeface="Arial" charset="0"/>
                </a:rPr>
                <a:t>click the </a:t>
              </a:r>
              <a:r>
                <a:rPr lang="en-GB" altLang="da-DK" sz="1100" b="1" noProof="1">
                  <a:solidFill>
                    <a:srgbClr val="2C2A29"/>
                  </a:solidFill>
                  <a:latin typeface="Arial" panose="020B0604020202020204"/>
                  <a:cs typeface="Arial" charset="0"/>
                </a:rPr>
                <a:t>Home</a:t>
              </a:r>
              <a:r>
                <a:rPr lang="en-GB" altLang="da-DK" sz="1100" noProof="1">
                  <a:solidFill>
                    <a:srgbClr val="2C2A29"/>
                  </a:solidFill>
                  <a:latin typeface="Arial" panose="020B0604020202020204"/>
                  <a:cs typeface="Arial" charset="0"/>
                </a:rPr>
                <a:t> tab and select</a:t>
              </a:r>
            </a:p>
            <a:p>
              <a:pPr algn="r">
                <a:defRPr/>
              </a:pPr>
              <a:r>
                <a:rPr lang="en-GB" altLang="da-DK" sz="1100" b="1" noProof="1">
                  <a:solidFill>
                    <a:srgbClr val="2C2A29"/>
                  </a:solidFill>
                  <a:latin typeface="Arial" panose="020B0604020202020204"/>
                  <a:cs typeface="Arial" charset="0"/>
                </a:rPr>
                <a:t>Increase Indent</a:t>
              </a:r>
            </a:p>
            <a:p>
              <a:pPr algn="r">
                <a:defRPr/>
              </a:pPr>
              <a:endParaRPr lang="en-GB" altLang="da-DK" sz="1100" noProof="1">
                <a:solidFill>
                  <a:srgbClr val="2C2A29"/>
                </a:solidFill>
                <a:latin typeface="Arial" panose="020B0604020202020204"/>
                <a:cs typeface="Arial" charset="0"/>
              </a:endParaRPr>
            </a:p>
            <a:p>
              <a:pPr algn="r">
                <a:defRPr/>
              </a:pPr>
              <a:endParaRPr lang="en-GB" altLang="da-DK" sz="1100" noProof="1">
                <a:solidFill>
                  <a:srgbClr val="2C2A29"/>
                </a:solidFill>
                <a:latin typeface="Arial" panose="020B0604020202020204"/>
                <a:cs typeface="Arial" charset="0"/>
              </a:endParaRPr>
            </a:p>
            <a:p>
              <a:pPr algn="r">
                <a:defRPr/>
              </a:pPr>
              <a:r>
                <a:rPr lang="en-GB" altLang="da-DK" sz="1100" noProof="1">
                  <a:solidFill>
                    <a:srgbClr val="2C2A29"/>
                  </a:solidFill>
                  <a:latin typeface="Arial" panose="020B0604020202020204"/>
                  <a:cs typeface="Arial" charset="0"/>
                </a:rPr>
                <a:t>Click </a:t>
              </a:r>
              <a:r>
                <a:rPr lang="en-GB" altLang="da-DK" sz="1100" b="1" noProof="1">
                  <a:solidFill>
                    <a:srgbClr val="2C2A29"/>
                  </a:solidFill>
                  <a:latin typeface="Arial" panose="020B0604020202020204"/>
                  <a:cs typeface="Arial" charset="0"/>
                </a:rPr>
                <a:t>Decrease Indent</a:t>
              </a:r>
            </a:p>
            <a:p>
              <a:pPr algn="r">
                <a:defRPr/>
              </a:pPr>
              <a:r>
                <a:rPr lang="en-GB" altLang="da-DK" sz="1100" noProof="1">
                  <a:solidFill>
                    <a:srgbClr val="2C2A29"/>
                  </a:solidFill>
                  <a:latin typeface="Arial" panose="020B0604020202020204"/>
                  <a:cs typeface="Arial" charset="0"/>
                </a:rPr>
                <a:t>to return to the previous list design</a:t>
              </a:r>
            </a:p>
            <a:p>
              <a:pPr algn="r">
                <a:defRPr/>
              </a:pPr>
              <a:r>
                <a:rPr lang="en-GB" altLang="da-DK" sz="1100" b="1" noProof="1">
                  <a:solidFill>
                    <a:srgbClr val="2C2A29"/>
                  </a:solidFill>
                  <a:latin typeface="Arial" panose="020B0604020202020204"/>
                  <a:cs typeface="Arial" charset="0"/>
                </a:rPr>
                <a:t> </a:t>
              </a:r>
            </a:p>
          </p:txBody>
        </p:sp>
        <p:grpSp>
          <p:nvGrpSpPr>
            <p:cNvPr id="15" name="Group 14"/>
            <p:cNvGrpSpPr>
              <a:grpSpLocks/>
            </p:cNvGrpSpPr>
            <p:nvPr userDrawn="1"/>
          </p:nvGrpSpPr>
          <p:grpSpPr bwMode="auto">
            <a:xfrm>
              <a:off x="-544672" y="2731719"/>
              <a:ext cx="419742" cy="242548"/>
              <a:chOff x="-832082" y="3286289"/>
              <a:chExt cx="358924" cy="219989"/>
            </a:xfrm>
          </p:grpSpPr>
          <p:pic>
            <p:nvPicPr>
              <p:cNvPr id="20" name="Picture 19"/>
              <p:cNvPicPr>
                <a:picLocks noChangeAspect="1" noChangeArrowheads="1"/>
              </p:cNvPicPr>
              <p:nvPr userDrawn="1"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-832082" y="3286289"/>
                <a:ext cx="358924" cy="21998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sp>
            <p:nvSpPr>
              <p:cNvPr id="21" name="Rounded Rectangle 20"/>
              <p:cNvSpPr/>
              <p:nvPr userDrawn="1"/>
            </p:nvSpPr>
            <p:spPr bwMode="auto">
              <a:xfrm>
                <a:off x="-653241" y="3287610"/>
                <a:ext cx="169711" cy="215935"/>
              </a:xfrm>
              <a:prstGeom prst="roundRect">
                <a:avLst/>
              </a:prstGeom>
              <a:noFill/>
              <a:ln w="12700"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anchor="ctr"/>
              <a:lstStyle>
                <a:defPPr>
                  <a:defRPr lang="da-DK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defRPr/>
                </a:pPr>
                <a:endParaRPr lang="en-GB" sz="2300" noProof="1">
                  <a:solidFill>
                    <a:prstClr val="white"/>
                  </a:solidFill>
                  <a:latin typeface="HelveticaNeueLT Std Lt Cn" pitchFamily="34" charset="0"/>
                </a:endParaRPr>
              </a:p>
            </p:txBody>
          </p:sp>
        </p:grpSp>
        <p:grpSp>
          <p:nvGrpSpPr>
            <p:cNvPr id="16" name="Group 15"/>
            <p:cNvGrpSpPr>
              <a:grpSpLocks/>
            </p:cNvGrpSpPr>
            <p:nvPr userDrawn="1"/>
          </p:nvGrpSpPr>
          <p:grpSpPr bwMode="auto">
            <a:xfrm>
              <a:off x="-531551" y="3339969"/>
              <a:ext cx="407194" cy="245526"/>
              <a:chOff x="-474298" y="3592325"/>
              <a:chExt cx="348194" cy="222690"/>
            </a:xfrm>
          </p:grpSpPr>
          <p:pic>
            <p:nvPicPr>
              <p:cNvPr id="17" name="Picture 16"/>
              <p:cNvPicPr>
                <a:picLocks noChangeAspect="1" noChangeArrowheads="1"/>
              </p:cNvPicPr>
              <p:nvPr userDrawn="1"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-474298" y="3592325"/>
                <a:ext cx="348194" cy="22269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sp>
            <p:nvSpPr>
              <p:cNvPr id="18" name="Rectangle 17"/>
              <p:cNvSpPr/>
              <p:nvPr userDrawn="1"/>
            </p:nvSpPr>
            <p:spPr bwMode="auto">
              <a:xfrm>
                <a:off x="-297173" y="3594762"/>
                <a:ext cx="171069" cy="211616"/>
              </a:xfrm>
              <a:prstGeom prst="rect">
                <a:avLst/>
              </a:prstGeom>
              <a:solidFill>
                <a:srgbClr val="FFFFFF">
                  <a:alpha val="65882"/>
                </a:srgbClr>
              </a:solidFill>
              <a:ln w="31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anchor="ctr"/>
              <a:lstStyle>
                <a:defPPr>
                  <a:defRPr lang="da-DK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defRPr/>
                </a:pPr>
                <a:endParaRPr lang="en-GB" sz="2300" noProof="1">
                  <a:solidFill>
                    <a:prstClr val="white"/>
                  </a:solidFill>
                  <a:latin typeface="HelveticaNeueLT Std Lt Cn" pitchFamily="34" charset="0"/>
                </a:endParaRPr>
              </a:p>
            </p:txBody>
          </p:sp>
          <p:sp>
            <p:nvSpPr>
              <p:cNvPr id="19" name="Rounded Rectangle 18"/>
              <p:cNvSpPr/>
              <p:nvPr userDrawn="1"/>
            </p:nvSpPr>
            <p:spPr bwMode="auto">
              <a:xfrm>
                <a:off x="-465528" y="3597641"/>
                <a:ext cx="168354" cy="217374"/>
              </a:xfrm>
              <a:prstGeom prst="roundRect">
                <a:avLst/>
              </a:prstGeom>
              <a:noFill/>
              <a:ln w="12700"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anchor="ctr"/>
              <a:lstStyle>
                <a:defPPr>
                  <a:defRPr lang="da-DK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defRPr/>
                </a:pPr>
                <a:endParaRPr lang="en-GB" sz="2300" noProof="1">
                  <a:solidFill>
                    <a:prstClr val="white"/>
                  </a:solidFill>
                  <a:latin typeface="HelveticaNeueLT Std Lt Cn" pitchFamily="34" charset="0"/>
                </a:endParaRPr>
              </a:p>
            </p:txBody>
          </p:sp>
        </p:grpSp>
      </p:grpSp>
      <p:grpSp>
        <p:nvGrpSpPr>
          <p:cNvPr id="29" name="Group 28"/>
          <p:cNvGrpSpPr/>
          <p:nvPr userDrawn="1"/>
        </p:nvGrpSpPr>
        <p:grpSpPr>
          <a:xfrm>
            <a:off x="12360705" y="2322799"/>
            <a:ext cx="1871663" cy="3216265"/>
            <a:chOff x="-2008947" y="2420888"/>
            <a:chExt cx="1871662" cy="3216263"/>
          </a:xfrm>
        </p:grpSpPr>
        <p:grpSp>
          <p:nvGrpSpPr>
            <p:cNvPr id="30" name="Gruppe 1"/>
            <p:cNvGrpSpPr/>
            <p:nvPr userDrawn="1"/>
          </p:nvGrpSpPr>
          <p:grpSpPr>
            <a:xfrm>
              <a:off x="-2008947" y="2420888"/>
              <a:ext cx="1871662" cy="3216263"/>
              <a:chOff x="9231313" y="2327275"/>
              <a:chExt cx="1871662" cy="3216263"/>
            </a:xfrm>
          </p:grpSpPr>
          <p:sp>
            <p:nvSpPr>
              <p:cNvPr id="32" name="TextBox 31"/>
              <p:cNvSpPr txBox="1">
                <a:spLocks noChangeArrowheads="1"/>
              </p:cNvSpPr>
              <p:nvPr userDrawn="1"/>
            </p:nvSpPr>
            <p:spPr bwMode="auto">
              <a:xfrm>
                <a:off x="9231313" y="2327275"/>
                <a:ext cx="1871662" cy="321626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>
                <a:spAutoFit/>
              </a:bodyPr>
              <a:lstStyle>
                <a:defPPr>
                  <a:defRPr lang="da-DK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9pPr>
              </a:lstStyle>
              <a:p>
                <a:r>
                  <a:rPr lang="en-GB" sz="1100" b="1" dirty="0">
                    <a:solidFill>
                      <a:srgbClr val="2C2A29"/>
                    </a:solidFill>
                    <a:cs typeface="Arial" pitchFamily="34" charset="0"/>
                  </a:rPr>
                  <a:t>Insert Picture</a:t>
                </a:r>
              </a:p>
              <a:p>
                <a:r>
                  <a:rPr lang="en-GB" sz="1100" b="1" dirty="0">
                    <a:solidFill>
                      <a:srgbClr val="2C2A29"/>
                    </a:solidFill>
                    <a:cs typeface="Arial" pitchFamily="34" charset="0"/>
                  </a:rPr>
                  <a:t>1.</a:t>
                </a:r>
                <a:r>
                  <a:rPr lang="en-GB" sz="1100" dirty="0">
                    <a:solidFill>
                      <a:srgbClr val="2C2A29"/>
                    </a:solidFill>
                    <a:cs typeface="Arial" pitchFamily="34" charset="0"/>
                  </a:rPr>
                  <a:t> Click thumbnail image icon in the middle of the placeholder </a:t>
                </a:r>
              </a:p>
              <a:p>
                <a:r>
                  <a:rPr lang="en-GB" sz="1100" b="1" dirty="0">
                    <a:solidFill>
                      <a:srgbClr val="2C2A29"/>
                    </a:solidFill>
                    <a:cs typeface="Arial" pitchFamily="34" charset="0"/>
                  </a:rPr>
                  <a:t>2. </a:t>
                </a:r>
                <a:r>
                  <a:rPr lang="en-GB" sz="1100" dirty="0">
                    <a:solidFill>
                      <a:srgbClr val="2C2A29"/>
                    </a:solidFill>
                    <a:cs typeface="Arial" pitchFamily="34" charset="0"/>
                  </a:rPr>
                  <a:t>add the desired picture</a:t>
                </a:r>
              </a:p>
              <a:p>
                <a:r>
                  <a:rPr lang="en-GB" sz="1100" b="1" dirty="0">
                    <a:solidFill>
                      <a:srgbClr val="2C2A29"/>
                    </a:solidFill>
                    <a:cs typeface="Arial" pitchFamily="34" charset="0"/>
                  </a:rPr>
                  <a:t>3. </a:t>
                </a:r>
                <a:r>
                  <a:rPr lang="en-GB" sz="1100" dirty="0">
                    <a:solidFill>
                      <a:srgbClr val="2C2A29"/>
                    </a:solidFill>
                    <a:cs typeface="Arial" pitchFamily="34" charset="0"/>
                  </a:rPr>
                  <a:t>Click </a:t>
                </a:r>
                <a:r>
                  <a:rPr lang="en-GB" sz="1100" b="1" dirty="0">
                    <a:solidFill>
                      <a:srgbClr val="2C2A29"/>
                    </a:solidFill>
                    <a:cs typeface="Arial" pitchFamily="34" charset="0"/>
                  </a:rPr>
                  <a:t>Crop</a:t>
                </a:r>
                <a:r>
                  <a:rPr lang="en-GB" sz="1100" dirty="0">
                    <a:solidFill>
                      <a:srgbClr val="2C2A29"/>
                    </a:solidFill>
                    <a:cs typeface="Arial" pitchFamily="34" charset="0"/>
                  </a:rPr>
                  <a:t> to change </a:t>
                </a:r>
              </a:p>
              <a:p>
                <a:r>
                  <a:rPr lang="en-GB" sz="1100" dirty="0">
                    <a:solidFill>
                      <a:srgbClr val="2C2A29"/>
                    </a:solidFill>
                    <a:cs typeface="Arial" pitchFamily="34" charset="0"/>
                  </a:rPr>
                  <a:t>focus of the image / size</a:t>
                </a:r>
              </a:p>
              <a:p>
                <a:r>
                  <a:rPr lang="en-GB" sz="1100" dirty="0">
                    <a:solidFill>
                      <a:srgbClr val="2C2A29"/>
                    </a:solidFill>
                    <a:cs typeface="Arial" pitchFamily="34" charset="0"/>
                  </a:rPr>
                  <a:t> </a:t>
                </a:r>
              </a:p>
              <a:p>
                <a:endParaRPr lang="en-GB" sz="1100" dirty="0">
                  <a:solidFill>
                    <a:srgbClr val="2C2A29"/>
                  </a:solidFill>
                  <a:cs typeface="Arial" pitchFamily="34" charset="0"/>
                </a:endParaRPr>
              </a:p>
              <a:p>
                <a:endParaRPr lang="en-GB" sz="1100" dirty="0">
                  <a:solidFill>
                    <a:srgbClr val="2C2A29"/>
                  </a:solidFill>
                  <a:cs typeface="Arial" pitchFamily="34" charset="0"/>
                </a:endParaRPr>
              </a:p>
              <a:p>
                <a:r>
                  <a:rPr lang="en-GB" sz="1100" b="1" dirty="0">
                    <a:solidFill>
                      <a:srgbClr val="2C2A29"/>
                    </a:solidFill>
                    <a:cs typeface="Arial" pitchFamily="34" charset="0"/>
                  </a:rPr>
                  <a:t>4. </a:t>
                </a:r>
                <a:r>
                  <a:rPr lang="en-GB" sz="1100" dirty="0">
                    <a:solidFill>
                      <a:srgbClr val="2C2A29"/>
                    </a:solidFill>
                    <a:cs typeface="Arial" pitchFamily="34" charset="0"/>
                  </a:rPr>
                  <a:t>If you want to scale the image hold the </a:t>
                </a:r>
                <a:r>
                  <a:rPr lang="en-GB" sz="1100" b="1" dirty="0">
                    <a:solidFill>
                      <a:srgbClr val="2C2A29"/>
                    </a:solidFill>
                    <a:cs typeface="Arial" pitchFamily="34" charset="0"/>
                  </a:rPr>
                  <a:t>SHIFT</a:t>
                </a:r>
                <a:r>
                  <a:rPr lang="en-GB" sz="1100" dirty="0">
                    <a:solidFill>
                      <a:srgbClr val="2C2A29"/>
                    </a:solidFill>
                    <a:cs typeface="Arial" pitchFamily="34" charset="0"/>
                  </a:rPr>
                  <a:t> button down while dragging the corners of the image</a:t>
                </a:r>
              </a:p>
              <a:p>
                <a:endParaRPr lang="en-GB" sz="1100" dirty="0">
                  <a:solidFill>
                    <a:srgbClr val="2C2A29"/>
                  </a:solidFill>
                  <a:cs typeface="Arial" pitchFamily="34" charset="0"/>
                </a:endParaRPr>
              </a:p>
              <a:p>
                <a:endParaRPr lang="en-GB" sz="1100" dirty="0">
                  <a:solidFill>
                    <a:srgbClr val="2C2A29"/>
                  </a:solidFill>
                  <a:cs typeface="Arial" pitchFamily="34" charset="0"/>
                </a:endParaRPr>
              </a:p>
              <a:p>
                <a:endParaRPr lang="en-GB" sz="1100" dirty="0">
                  <a:solidFill>
                    <a:srgbClr val="2C2A29"/>
                  </a:solidFill>
                  <a:cs typeface="Arial" pitchFamily="34" charset="0"/>
                </a:endParaRPr>
              </a:p>
              <a:p>
                <a:pPr>
                  <a:defRPr/>
                </a:pPr>
                <a:r>
                  <a:rPr lang="en-GB" sz="1100" b="1" dirty="0">
                    <a:solidFill>
                      <a:srgbClr val="2C2A29"/>
                    </a:solidFill>
                    <a:cs typeface="Arial" pitchFamily="34" charset="0"/>
                  </a:rPr>
                  <a:t>5. </a:t>
                </a:r>
                <a:r>
                  <a:rPr lang="en-GB" sz="1100" dirty="0">
                    <a:solidFill>
                      <a:srgbClr val="2C2A29"/>
                    </a:solidFill>
                    <a:cs typeface="Arial" pitchFamily="34" charset="0"/>
                  </a:rPr>
                  <a:t>Right-click on the picture and select </a:t>
                </a:r>
                <a:r>
                  <a:rPr lang="en-GB" sz="1100" b="1" dirty="0">
                    <a:solidFill>
                      <a:srgbClr val="2C2A29"/>
                    </a:solidFill>
                    <a:cs typeface="Arial" pitchFamily="34" charset="0"/>
                  </a:rPr>
                  <a:t>Send to back</a:t>
                </a:r>
              </a:p>
            </p:txBody>
          </p:sp>
          <p:grpSp>
            <p:nvGrpSpPr>
              <p:cNvPr id="33" name="Gruppe 1"/>
              <p:cNvGrpSpPr>
                <a:grpSpLocks/>
              </p:cNvGrpSpPr>
              <p:nvPr userDrawn="1"/>
            </p:nvGrpSpPr>
            <p:grpSpPr bwMode="auto">
              <a:xfrm>
                <a:off x="9254797" y="4356775"/>
                <a:ext cx="331787" cy="342899"/>
                <a:chOff x="8337348" y="5840143"/>
                <a:chExt cx="331631" cy="343551"/>
              </a:xfrm>
            </p:grpSpPr>
            <p:pic>
              <p:nvPicPr>
                <p:cNvPr id="34" name="Picture 33"/>
                <p:cNvPicPr>
                  <a:picLocks noChangeAspect="1" noChangeArrowheads="1"/>
                </p:cNvPicPr>
                <p:nvPr userDrawn="1"/>
              </p:nvPicPr>
              <p:blipFill>
                <a:blip r:embed="rId5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8350876" y="5840143"/>
                  <a:ext cx="318103" cy="34355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35" name="Rounded Rectangle 34"/>
                <p:cNvSpPr/>
                <p:nvPr userDrawn="1"/>
              </p:nvSpPr>
              <p:spPr>
                <a:xfrm>
                  <a:off x="8337348" y="5840145"/>
                  <a:ext cx="209451" cy="171776"/>
                </a:xfrm>
                <a:prstGeom prst="roundRect">
                  <a:avLst/>
                </a:prstGeom>
                <a:noFill/>
                <a:ln w="19050">
                  <a:solidFill>
                    <a:srgbClr val="E31E36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>
                  <a:defPPr>
                    <a:defRPr lang="da-DK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>
                    <a:defRPr/>
                  </a:pPr>
                  <a:endParaRPr lang="en-GB" sz="2000" dirty="0">
                    <a:solidFill>
                      <a:prstClr val="white"/>
                    </a:solidFill>
                  </a:endParaRPr>
                </a:p>
              </p:txBody>
            </p:sp>
          </p:grpSp>
        </p:grpSp>
        <p:pic>
          <p:nvPicPr>
            <p:cNvPr id="31" name="Picture 30"/>
            <p:cNvPicPr>
              <a:picLocks noChangeAspect="1"/>
            </p:cNvPicPr>
            <p:nvPr userDrawn="1"/>
          </p:nvPicPr>
          <p:blipFill>
            <a:blip r:embed="rId6"/>
            <a:stretch>
              <a:fillRect/>
            </a:stretch>
          </p:blipFill>
          <p:spPr>
            <a:xfrm>
              <a:off x="-2002556" y="3367604"/>
              <a:ext cx="399069" cy="36913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73121025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three pictures 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hidden="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0569" y="-1521"/>
            <a:ext cx="12189793" cy="685952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dirty="0"/>
              <a:t>Click to add section title</a:t>
            </a:r>
          </a:p>
        </p:txBody>
      </p:sp>
      <p:sp>
        <p:nvSpPr>
          <p:cNvPr id="12" name="Picture Placeholder 5"/>
          <p:cNvSpPr>
            <a:spLocks noGrp="1"/>
          </p:cNvSpPr>
          <p:nvPr>
            <p:ph type="pic" sz="quarter" idx="15" hasCustomPrompt="1"/>
          </p:nvPr>
        </p:nvSpPr>
        <p:spPr>
          <a:xfrm>
            <a:off x="8112224" y="971999"/>
            <a:ext cx="4086000" cy="1960772"/>
          </a:xfrm>
          <a:solidFill>
            <a:schemeClr val="tx1">
              <a:lumMod val="20000"/>
              <a:lumOff val="80000"/>
            </a:schemeClr>
          </a:solidFill>
        </p:spPr>
        <p:txBody>
          <a:bodyPr lIns="0" tIns="611907" rIns="0" anchor="ctr" anchorCtr="0">
            <a:normAutofit/>
          </a:bodyPr>
          <a:lstStyle>
            <a:lvl1pPr marL="0" indent="0" algn="ctr">
              <a:buNone/>
              <a:defRPr sz="1500" baseline="0">
                <a:solidFill>
                  <a:schemeClr val="tx1"/>
                </a:solidFill>
              </a:defRPr>
            </a:lvl1pPr>
          </a:lstStyle>
          <a:p>
            <a:r>
              <a:rPr lang="en-GB" noProof="0" dirty="0"/>
              <a:t>Click on icon to insert picture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6C65BD-7B6C-40AA-B9E3-61B94B358E46}" type="datetime1">
              <a:rPr lang="nl-NL">
                <a:solidFill>
                  <a:srgbClr val="808285"/>
                </a:solidFill>
              </a:rPr>
              <a:pPr/>
              <a:t>23-04-19</a:t>
            </a:fld>
            <a:endParaRPr dirty="0">
              <a:solidFill>
                <a:srgbClr val="808285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>
              <a:solidFill>
                <a:srgbClr val="808285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425281-793C-44B6-9FB4-1EB1BF188BFD}" type="slidenum">
              <a:rPr lang="en-GB" smtClean="0">
                <a:solidFill>
                  <a:srgbClr val="808285"/>
                </a:solidFill>
              </a:rPr>
              <a:pPr/>
              <a:t>‹nr.›</a:t>
            </a:fld>
            <a:endParaRPr lang="en-GB" dirty="0">
              <a:solidFill>
                <a:srgbClr val="808285"/>
              </a:solidFill>
            </a:endParaRPr>
          </a:p>
        </p:txBody>
      </p:sp>
      <p:sp>
        <p:nvSpPr>
          <p:cNvPr id="13" name="Picture Placeholder 5"/>
          <p:cNvSpPr>
            <a:spLocks noGrp="1"/>
          </p:cNvSpPr>
          <p:nvPr>
            <p:ph type="pic" sz="quarter" idx="16" hasCustomPrompt="1"/>
          </p:nvPr>
        </p:nvSpPr>
        <p:spPr>
          <a:xfrm>
            <a:off x="8112224" y="2934003"/>
            <a:ext cx="4086000" cy="1960772"/>
          </a:xfrm>
          <a:solidFill>
            <a:schemeClr val="tx1">
              <a:lumMod val="20000"/>
              <a:lumOff val="80000"/>
            </a:schemeClr>
          </a:solidFill>
        </p:spPr>
        <p:txBody>
          <a:bodyPr lIns="0" tIns="611907" rIns="0" anchor="ctr" anchorCtr="0">
            <a:normAutofit/>
          </a:bodyPr>
          <a:lstStyle>
            <a:lvl1pPr marL="0" indent="0" algn="ctr">
              <a:buNone/>
              <a:defRPr sz="1500" baseline="0">
                <a:solidFill>
                  <a:schemeClr val="tx1"/>
                </a:solidFill>
              </a:defRPr>
            </a:lvl1pPr>
          </a:lstStyle>
          <a:p>
            <a:r>
              <a:rPr lang="en-GB" noProof="0" dirty="0"/>
              <a:t>Click on icon to insert picture</a:t>
            </a:r>
          </a:p>
        </p:txBody>
      </p:sp>
      <p:sp>
        <p:nvSpPr>
          <p:cNvPr id="14" name="Picture Placeholder 5"/>
          <p:cNvSpPr>
            <a:spLocks noGrp="1"/>
          </p:cNvSpPr>
          <p:nvPr>
            <p:ph type="pic" sz="quarter" idx="17" hasCustomPrompt="1"/>
          </p:nvPr>
        </p:nvSpPr>
        <p:spPr>
          <a:xfrm>
            <a:off x="8112224" y="4892400"/>
            <a:ext cx="4086000" cy="1965600"/>
          </a:xfrm>
          <a:solidFill>
            <a:schemeClr val="tx1">
              <a:lumMod val="20000"/>
              <a:lumOff val="80000"/>
            </a:schemeClr>
          </a:solidFill>
        </p:spPr>
        <p:txBody>
          <a:bodyPr lIns="0" tIns="611907" rIns="0" anchor="ctr" anchorCtr="0">
            <a:normAutofit/>
          </a:bodyPr>
          <a:lstStyle>
            <a:lvl1pPr marL="0" indent="0" algn="ctr">
              <a:buNone/>
              <a:defRPr sz="1500" baseline="0">
                <a:solidFill>
                  <a:schemeClr val="tx1"/>
                </a:solidFill>
              </a:defRPr>
            </a:lvl1pPr>
          </a:lstStyle>
          <a:p>
            <a:r>
              <a:rPr lang="en-GB" noProof="0" dirty="0"/>
              <a:t>Click on icon to insert picture</a:t>
            </a:r>
          </a:p>
        </p:txBody>
      </p:sp>
      <p:sp>
        <p:nvSpPr>
          <p:cNvPr id="15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54052" y="1504951"/>
            <a:ext cx="7098133" cy="468000"/>
          </a:xfrm>
        </p:spPr>
        <p:txBody>
          <a:bodyPr>
            <a:normAutofit/>
          </a:bodyPr>
          <a:lstStyle>
            <a:lvl1pPr marL="0" indent="0">
              <a:buNone/>
              <a:defRPr sz="2800" cap="none" baseline="0">
                <a:solidFill>
                  <a:schemeClr val="tx1"/>
                </a:solidFill>
              </a:defRPr>
            </a:lvl1pPr>
            <a:lvl2pPr marL="45711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241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3pPr>
            <a:lvl4pPr marL="137136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48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60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272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19984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695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dirty="0"/>
              <a:t>Click to add slide message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quarter" idx="14" hasCustomPrompt="1"/>
          </p:nvPr>
        </p:nvSpPr>
        <p:spPr>
          <a:xfrm>
            <a:off x="654058" y="1989212"/>
            <a:ext cx="7098135" cy="504000"/>
          </a:xfrm>
        </p:spPr>
        <p:txBody>
          <a:bodyPr>
            <a:normAutofit/>
          </a:bodyPr>
          <a:lstStyle>
            <a:lvl1pPr marL="0" indent="0">
              <a:buNone/>
              <a:defRPr sz="3200" cap="none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GB" dirty="0"/>
              <a:t>Highlighting key element / words in red</a:t>
            </a:r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13" hasCustomPrompt="1"/>
          </p:nvPr>
        </p:nvSpPr>
        <p:spPr>
          <a:xfrm>
            <a:off x="1298577" y="3284539"/>
            <a:ext cx="6453611" cy="3071812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GB" dirty="0"/>
              <a:t>Click to add text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  <p:grpSp>
        <p:nvGrpSpPr>
          <p:cNvPr id="18" name="Group 17"/>
          <p:cNvGrpSpPr>
            <a:grpSpLocks/>
          </p:cNvGrpSpPr>
          <p:nvPr userDrawn="1"/>
        </p:nvGrpSpPr>
        <p:grpSpPr bwMode="auto">
          <a:xfrm>
            <a:off x="-2289877" y="3284541"/>
            <a:ext cx="2106612" cy="1523494"/>
            <a:chOff x="-2231300" y="2231625"/>
            <a:chExt cx="2106943" cy="1523188"/>
          </a:xfrm>
        </p:grpSpPr>
        <p:sp>
          <p:nvSpPr>
            <p:cNvPr id="19" name="TextBox 17"/>
            <p:cNvSpPr txBox="1">
              <a:spLocks noChangeArrowheads="1"/>
            </p:cNvSpPr>
            <p:nvPr userDrawn="1"/>
          </p:nvSpPr>
          <p:spPr bwMode="auto">
            <a:xfrm>
              <a:off x="-2231300" y="2231625"/>
              <a:ext cx="2105356" cy="15231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defPPr>
                <a:defRPr lang="da-DK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9pPr>
            </a:lstStyle>
            <a:p>
              <a:pPr algn="r">
                <a:defRPr/>
              </a:pPr>
              <a:r>
                <a:rPr lang="en-GB" altLang="da-DK" sz="1100" noProof="1">
                  <a:solidFill>
                    <a:srgbClr val="2C2A29"/>
                  </a:solidFill>
                  <a:latin typeface="Arial" panose="020B0604020202020204"/>
                  <a:cs typeface="Arial" charset="0"/>
                </a:rPr>
                <a:t>To add preformatted bullets,</a:t>
              </a:r>
            </a:p>
            <a:p>
              <a:pPr algn="r">
                <a:defRPr/>
              </a:pPr>
              <a:r>
                <a:rPr lang="en-GB" altLang="da-DK" sz="1100" noProof="1">
                  <a:solidFill>
                    <a:srgbClr val="2C2A29"/>
                  </a:solidFill>
                  <a:latin typeface="Arial" panose="020B0604020202020204"/>
                  <a:cs typeface="Arial" charset="0"/>
                </a:rPr>
                <a:t>click the </a:t>
              </a:r>
              <a:r>
                <a:rPr lang="en-GB" altLang="da-DK" sz="1100" b="1" noProof="1">
                  <a:solidFill>
                    <a:srgbClr val="2C2A29"/>
                  </a:solidFill>
                  <a:latin typeface="Arial" panose="020B0604020202020204"/>
                  <a:cs typeface="Arial" charset="0"/>
                </a:rPr>
                <a:t>Home</a:t>
              </a:r>
              <a:r>
                <a:rPr lang="en-GB" altLang="da-DK" sz="1100" noProof="1">
                  <a:solidFill>
                    <a:srgbClr val="2C2A29"/>
                  </a:solidFill>
                  <a:latin typeface="Arial" panose="020B0604020202020204"/>
                  <a:cs typeface="Arial" charset="0"/>
                </a:rPr>
                <a:t> tab and select</a:t>
              </a:r>
            </a:p>
            <a:p>
              <a:pPr algn="r">
                <a:defRPr/>
              </a:pPr>
              <a:r>
                <a:rPr lang="en-GB" altLang="da-DK" sz="1100" b="1" noProof="1">
                  <a:solidFill>
                    <a:srgbClr val="2C2A29"/>
                  </a:solidFill>
                  <a:latin typeface="Arial" panose="020B0604020202020204"/>
                  <a:cs typeface="Arial" charset="0"/>
                </a:rPr>
                <a:t>Increase Indent</a:t>
              </a:r>
            </a:p>
            <a:p>
              <a:pPr algn="r">
                <a:defRPr/>
              </a:pPr>
              <a:endParaRPr lang="en-GB" altLang="da-DK" sz="1100" noProof="1">
                <a:solidFill>
                  <a:srgbClr val="2C2A29"/>
                </a:solidFill>
                <a:latin typeface="Arial" panose="020B0604020202020204"/>
                <a:cs typeface="Arial" charset="0"/>
              </a:endParaRPr>
            </a:p>
            <a:p>
              <a:pPr algn="r">
                <a:defRPr/>
              </a:pPr>
              <a:endParaRPr lang="en-GB" altLang="da-DK" sz="1100" noProof="1">
                <a:solidFill>
                  <a:srgbClr val="2C2A29"/>
                </a:solidFill>
                <a:latin typeface="Arial" panose="020B0604020202020204"/>
                <a:cs typeface="Arial" charset="0"/>
              </a:endParaRPr>
            </a:p>
            <a:p>
              <a:pPr algn="r">
                <a:defRPr/>
              </a:pPr>
              <a:r>
                <a:rPr lang="en-GB" altLang="da-DK" sz="1100" noProof="1">
                  <a:solidFill>
                    <a:srgbClr val="2C2A29"/>
                  </a:solidFill>
                  <a:latin typeface="Arial" panose="020B0604020202020204"/>
                  <a:cs typeface="Arial" charset="0"/>
                </a:rPr>
                <a:t>Click </a:t>
              </a:r>
              <a:r>
                <a:rPr lang="en-GB" altLang="da-DK" sz="1100" b="1" noProof="1">
                  <a:solidFill>
                    <a:srgbClr val="2C2A29"/>
                  </a:solidFill>
                  <a:latin typeface="Arial" panose="020B0604020202020204"/>
                  <a:cs typeface="Arial" charset="0"/>
                </a:rPr>
                <a:t>Decrease Indent</a:t>
              </a:r>
            </a:p>
            <a:p>
              <a:pPr algn="r">
                <a:defRPr/>
              </a:pPr>
              <a:r>
                <a:rPr lang="en-GB" altLang="da-DK" sz="1100" noProof="1">
                  <a:solidFill>
                    <a:srgbClr val="2C2A29"/>
                  </a:solidFill>
                  <a:latin typeface="Arial" panose="020B0604020202020204"/>
                  <a:cs typeface="Arial" charset="0"/>
                </a:rPr>
                <a:t>to return to the previous list design</a:t>
              </a:r>
            </a:p>
            <a:p>
              <a:pPr algn="r">
                <a:defRPr/>
              </a:pPr>
              <a:r>
                <a:rPr lang="en-GB" altLang="da-DK" sz="1100" b="1" noProof="1">
                  <a:solidFill>
                    <a:srgbClr val="2C2A29"/>
                  </a:solidFill>
                  <a:latin typeface="Arial" panose="020B0604020202020204"/>
                  <a:cs typeface="Arial" charset="0"/>
                </a:rPr>
                <a:t> </a:t>
              </a:r>
            </a:p>
          </p:txBody>
        </p:sp>
        <p:grpSp>
          <p:nvGrpSpPr>
            <p:cNvPr id="20" name="Group 19"/>
            <p:cNvGrpSpPr>
              <a:grpSpLocks/>
            </p:cNvGrpSpPr>
            <p:nvPr userDrawn="1"/>
          </p:nvGrpSpPr>
          <p:grpSpPr bwMode="auto">
            <a:xfrm>
              <a:off x="-544672" y="2731719"/>
              <a:ext cx="419742" cy="242548"/>
              <a:chOff x="-832082" y="3286289"/>
              <a:chExt cx="358924" cy="219989"/>
            </a:xfrm>
          </p:grpSpPr>
          <p:pic>
            <p:nvPicPr>
              <p:cNvPr id="25" name="Picture 24"/>
              <p:cNvPicPr>
                <a:picLocks noChangeAspect="1" noChangeArrowheads="1"/>
              </p:cNvPicPr>
              <p:nvPr userDrawn="1"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-832082" y="3286289"/>
                <a:ext cx="358924" cy="21998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sp>
            <p:nvSpPr>
              <p:cNvPr id="26" name="Rounded Rectangle 25"/>
              <p:cNvSpPr/>
              <p:nvPr userDrawn="1"/>
            </p:nvSpPr>
            <p:spPr bwMode="auto">
              <a:xfrm>
                <a:off x="-653241" y="3287610"/>
                <a:ext cx="169711" cy="215935"/>
              </a:xfrm>
              <a:prstGeom prst="roundRect">
                <a:avLst/>
              </a:prstGeom>
              <a:noFill/>
              <a:ln w="12700"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anchor="ctr"/>
              <a:lstStyle>
                <a:defPPr>
                  <a:defRPr lang="da-DK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defRPr/>
                </a:pPr>
                <a:endParaRPr lang="en-GB" sz="2300" noProof="1">
                  <a:solidFill>
                    <a:prstClr val="white"/>
                  </a:solidFill>
                  <a:latin typeface="HelveticaNeueLT Std Lt Cn" pitchFamily="34" charset="0"/>
                </a:endParaRPr>
              </a:p>
            </p:txBody>
          </p:sp>
        </p:grpSp>
        <p:grpSp>
          <p:nvGrpSpPr>
            <p:cNvPr id="21" name="Group 20"/>
            <p:cNvGrpSpPr>
              <a:grpSpLocks/>
            </p:cNvGrpSpPr>
            <p:nvPr userDrawn="1"/>
          </p:nvGrpSpPr>
          <p:grpSpPr bwMode="auto">
            <a:xfrm>
              <a:off x="-531551" y="3339969"/>
              <a:ext cx="407194" cy="245526"/>
              <a:chOff x="-474298" y="3592325"/>
              <a:chExt cx="348194" cy="222690"/>
            </a:xfrm>
          </p:grpSpPr>
          <p:pic>
            <p:nvPicPr>
              <p:cNvPr id="22" name="Picture 21"/>
              <p:cNvPicPr>
                <a:picLocks noChangeAspect="1" noChangeArrowheads="1"/>
              </p:cNvPicPr>
              <p:nvPr userDrawn="1"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-474298" y="3592325"/>
                <a:ext cx="348194" cy="22269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sp>
            <p:nvSpPr>
              <p:cNvPr id="23" name="Rectangle 22"/>
              <p:cNvSpPr/>
              <p:nvPr userDrawn="1"/>
            </p:nvSpPr>
            <p:spPr bwMode="auto">
              <a:xfrm>
                <a:off x="-297173" y="3594762"/>
                <a:ext cx="171069" cy="211616"/>
              </a:xfrm>
              <a:prstGeom prst="rect">
                <a:avLst/>
              </a:prstGeom>
              <a:solidFill>
                <a:srgbClr val="FFFFFF">
                  <a:alpha val="65882"/>
                </a:srgbClr>
              </a:solidFill>
              <a:ln w="31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anchor="ctr"/>
              <a:lstStyle>
                <a:defPPr>
                  <a:defRPr lang="da-DK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defRPr/>
                </a:pPr>
                <a:endParaRPr lang="en-GB" sz="2300" noProof="1">
                  <a:solidFill>
                    <a:prstClr val="white"/>
                  </a:solidFill>
                  <a:latin typeface="HelveticaNeueLT Std Lt Cn" pitchFamily="34" charset="0"/>
                </a:endParaRPr>
              </a:p>
            </p:txBody>
          </p:sp>
          <p:sp>
            <p:nvSpPr>
              <p:cNvPr id="24" name="Rounded Rectangle 23"/>
              <p:cNvSpPr/>
              <p:nvPr userDrawn="1"/>
            </p:nvSpPr>
            <p:spPr bwMode="auto">
              <a:xfrm>
                <a:off x="-465528" y="3597641"/>
                <a:ext cx="168354" cy="217374"/>
              </a:xfrm>
              <a:prstGeom prst="roundRect">
                <a:avLst/>
              </a:prstGeom>
              <a:noFill/>
              <a:ln w="12700"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anchor="ctr"/>
              <a:lstStyle>
                <a:defPPr>
                  <a:defRPr lang="da-DK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defRPr/>
                </a:pPr>
                <a:endParaRPr lang="en-GB" sz="2300" noProof="1">
                  <a:solidFill>
                    <a:prstClr val="white"/>
                  </a:solidFill>
                  <a:latin typeface="HelveticaNeueLT Std Lt Cn" pitchFamily="34" charset="0"/>
                </a:endParaRPr>
              </a:p>
            </p:txBody>
          </p:sp>
        </p:grpSp>
      </p:grpSp>
      <p:grpSp>
        <p:nvGrpSpPr>
          <p:cNvPr id="34" name="Group 28"/>
          <p:cNvGrpSpPr/>
          <p:nvPr userDrawn="1"/>
        </p:nvGrpSpPr>
        <p:grpSpPr>
          <a:xfrm>
            <a:off x="12360705" y="2322799"/>
            <a:ext cx="1871663" cy="3216265"/>
            <a:chOff x="-2008947" y="2420888"/>
            <a:chExt cx="1871662" cy="3216263"/>
          </a:xfrm>
        </p:grpSpPr>
        <p:grpSp>
          <p:nvGrpSpPr>
            <p:cNvPr id="35" name="Gruppe 1"/>
            <p:cNvGrpSpPr/>
            <p:nvPr userDrawn="1"/>
          </p:nvGrpSpPr>
          <p:grpSpPr>
            <a:xfrm>
              <a:off x="-2008947" y="2420888"/>
              <a:ext cx="1871662" cy="3216263"/>
              <a:chOff x="9231313" y="2327275"/>
              <a:chExt cx="1871662" cy="3216263"/>
            </a:xfrm>
          </p:grpSpPr>
          <p:sp>
            <p:nvSpPr>
              <p:cNvPr id="37" name="TextBox 31"/>
              <p:cNvSpPr txBox="1">
                <a:spLocks noChangeArrowheads="1"/>
              </p:cNvSpPr>
              <p:nvPr userDrawn="1"/>
            </p:nvSpPr>
            <p:spPr bwMode="auto">
              <a:xfrm>
                <a:off x="9231313" y="2327275"/>
                <a:ext cx="1871662" cy="321626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>
                <a:spAutoFit/>
              </a:bodyPr>
              <a:lstStyle>
                <a:defPPr>
                  <a:defRPr lang="da-DK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9pPr>
              </a:lstStyle>
              <a:p>
                <a:r>
                  <a:rPr lang="en-GB" sz="1100" b="1" dirty="0">
                    <a:solidFill>
                      <a:srgbClr val="2C2A29"/>
                    </a:solidFill>
                    <a:cs typeface="Arial" pitchFamily="34" charset="0"/>
                  </a:rPr>
                  <a:t>Insert Picture</a:t>
                </a:r>
              </a:p>
              <a:p>
                <a:r>
                  <a:rPr lang="en-GB" sz="1100" b="1" dirty="0">
                    <a:solidFill>
                      <a:srgbClr val="2C2A29"/>
                    </a:solidFill>
                    <a:cs typeface="Arial" pitchFamily="34" charset="0"/>
                  </a:rPr>
                  <a:t>1.</a:t>
                </a:r>
                <a:r>
                  <a:rPr lang="en-GB" sz="1100" dirty="0">
                    <a:solidFill>
                      <a:srgbClr val="2C2A29"/>
                    </a:solidFill>
                    <a:cs typeface="Arial" pitchFamily="34" charset="0"/>
                  </a:rPr>
                  <a:t> Click thumbnail image icon in the middle of the placeholder </a:t>
                </a:r>
              </a:p>
              <a:p>
                <a:r>
                  <a:rPr lang="en-GB" sz="1100" b="1" dirty="0">
                    <a:solidFill>
                      <a:srgbClr val="2C2A29"/>
                    </a:solidFill>
                    <a:cs typeface="Arial" pitchFamily="34" charset="0"/>
                  </a:rPr>
                  <a:t>2. </a:t>
                </a:r>
                <a:r>
                  <a:rPr lang="en-GB" sz="1100" dirty="0">
                    <a:solidFill>
                      <a:srgbClr val="2C2A29"/>
                    </a:solidFill>
                    <a:cs typeface="Arial" pitchFamily="34" charset="0"/>
                  </a:rPr>
                  <a:t>add the desired picture</a:t>
                </a:r>
              </a:p>
              <a:p>
                <a:r>
                  <a:rPr lang="en-GB" sz="1100" b="1" dirty="0">
                    <a:solidFill>
                      <a:srgbClr val="2C2A29"/>
                    </a:solidFill>
                    <a:cs typeface="Arial" pitchFamily="34" charset="0"/>
                  </a:rPr>
                  <a:t>3. </a:t>
                </a:r>
                <a:r>
                  <a:rPr lang="en-GB" sz="1100" dirty="0">
                    <a:solidFill>
                      <a:srgbClr val="2C2A29"/>
                    </a:solidFill>
                    <a:cs typeface="Arial" pitchFamily="34" charset="0"/>
                  </a:rPr>
                  <a:t>Click </a:t>
                </a:r>
                <a:r>
                  <a:rPr lang="en-GB" sz="1100" b="1" dirty="0">
                    <a:solidFill>
                      <a:srgbClr val="2C2A29"/>
                    </a:solidFill>
                    <a:cs typeface="Arial" pitchFamily="34" charset="0"/>
                  </a:rPr>
                  <a:t>Crop</a:t>
                </a:r>
                <a:r>
                  <a:rPr lang="en-GB" sz="1100" dirty="0">
                    <a:solidFill>
                      <a:srgbClr val="2C2A29"/>
                    </a:solidFill>
                    <a:cs typeface="Arial" pitchFamily="34" charset="0"/>
                  </a:rPr>
                  <a:t> to change </a:t>
                </a:r>
              </a:p>
              <a:p>
                <a:r>
                  <a:rPr lang="en-GB" sz="1100" dirty="0">
                    <a:solidFill>
                      <a:srgbClr val="2C2A29"/>
                    </a:solidFill>
                    <a:cs typeface="Arial" pitchFamily="34" charset="0"/>
                  </a:rPr>
                  <a:t>focus of the image / size</a:t>
                </a:r>
              </a:p>
              <a:p>
                <a:r>
                  <a:rPr lang="en-GB" sz="1100" dirty="0">
                    <a:solidFill>
                      <a:srgbClr val="2C2A29"/>
                    </a:solidFill>
                    <a:cs typeface="Arial" pitchFamily="34" charset="0"/>
                  </a:rPr>
                  <a:t> </a:t>
                </a:r>
              </a:p>
              <a:p>
                <a:endParaRPr lang="en-GB" sz="1100" dirty="0">
                  <a:solidFill>
                    <a:srgbClr val="2C2A29"/>
                  </a:solidFill>
                  <a:cs typeface="Arial" pitchFamily="34" charset="0"/>
                </a:endParaRPr>
              </a:p>
              <a:p>
                <a:endParaRPr lang="en-GB" sz="1100" dirty="0">
                  <a:solidFill>
                    <a:srgbClr val="2C2A29"/>
                  </a:solidFill>
                  <a:cs typeface="Arial" pitchFamily="34" charset="0"/>
                </a:endParaRPr>
              </a:p>
              <a:p>
                <a:r>
                  <a:rPr lang="en-GB" sz="1100" b="1" dirty="0">
                    <a:solidFill>
                      <a:srgbClr val="2C2A29"/>
                    </a:solidFill>
                    <a:cs typeface="Arial" pitchFamily="34" charset="0"/>
                  </a:rPr>
                  <a:t>4. </a:t>
                </a:r>
                <a:r>
                  <a:rPr lang="en-GB" sz="1100" dirty="0">
                    <a:solidFill>
                      <a:srgbClr val="2C2A29"/>
                    </a:solidFill>
                    <a:cs typeface="Arial" pitchFamily="34" charset="0"/>
                  </a:rPr>
                  <a:t>If you want to scale the image hold the </a:t>
                </a:r>
                <a:r>
                  <a:rPr lang="en-GB" sz="1100" b="1" dirty="0">
                    <a:solidFill>
                      <a:srgbClr val="2C2A29"/>
                    </a:solidFill>
                    <a:cs typeface="Arial" pitchFamily="34" charset="0"/>
                  </a:rPr>
                  <a:t>SHIFT</a:t>
                </a:r>
                <a:r>
                  <a:rPr lang="en-GB" sz="1100" dirty="0">
                    <a:solidFill>
                      <a:srgbClr val="2C2A29"/>
                    </a:solidFill>
                    <a:cs typeface="Arial" pitchFamily="34" charset="0"/>
                  </a:rPr>
                  <a:t> button down while dragging the corners of the image</a:t>
                </a:r>
              </a:p>
              <a:p>
                <a:endParaRPr lang="en-GB" sz="1100" dirty="0">
                  <a:solidFill>
                    <a:srgbClr val="2C2A29"/>
                  </a:solidFill>
                  <a:cs typeface="Arial" pitchFamily="34" charset="0"/>
                </a:endParaRPr>
              </a:p>
              <a:p>
                <a:endParaRPr lang="en-GB" sz="1100" dirty="0">
                  <a:solidFill>
                    <a:srgbClr val="2C2A29"/>
                  </a:solidFill>
                  <a:cs typeface="Arial" pitchFamily="34" charset="0"/>
                </a:endParaRPr>
              </a:p>
              <a:p>
                <a:endParaRPr lang="en-GB" sz="1100" dirty="0">
                  <a:solidFill>
                    <a:srgbClr val="2C2A29"/>
                  </a:solidFill>
                  <a:cs typeface="Arial" pitchFamily="34" charset="0"/>
                </a:endParaRPr>
              </a:p>
              <a:p>
                <a:pPr>
                  <a:defRPr/>
                </a:pPr>
                <a:r>
                  <a:rPr lang="en-GB" sz="1100" b="1" dirty="0">
                    <a:solidFill>
                      <a:srgbClr val="2C2A29"/>
                    </a:solidFill>
                    <a:cs typeface="Arial" pitchFamily="34" charset="0"/>
                  </a:rPr>
                  <a:t>5. </a:t>
                </a:r>
                <a:r>
                  <a:rPr lang="en-GB" sz="1100" dirty="0">
                    <a:solidFill>
                      <a:srgbClr val="2C2A29"/>
                    </a:solidFill>
                    <a:cs typeface="Arial" pitchFamily="34" charset="0"/>
                  </a:rPr>
                  <a:t>Right-click on the picture and select </a:t>
                </a:r>
                <a:r>
                  <a:rPr lang="en-GB" sz="1100" b="1" dirty="0">
                    <a:solidFill>
                      <a:srgbClr val="2C2A29"/>
                    </a:solidFill>
                    <a:cs typeface="Arial" pitchFamily="34" charset="0"/>
                  </a:rPr>
                  <a:t>Send to back</a:t>
                </a:r>
              </a:p>
            </p:txBody>
          </p:sp>
          <p:grpSp>
            <p:nvGrpSpPr>
              <p:cNvPr id="38" name="Gruppe 1"/>
              <p:cNvGrpSpPr>
                <a:grpSpLocks/>
              </p:cNvGrpSpPr>
              <p:nvPr userDrawn="1"/>
            </p:nvGrpSpPr>
            <p:grpSpPr bwMode="auto">
              <a:xfrm>
                <a:off x="9254797" y="4356775"/>
                <a:ext cx="331787" cy="342899"/>
                <a:chOff x="8337348" y="5840143"/>
                <a:chExt cx="331631" cy="343551"/>
              </a:xfrm>
            </p:grpSpPr>
            <p:pic>
              <p:nvPicPr>
                <p:cNvPr id="39" name="Picture 33"/>
                <p:cNvPicPr>
                  <a:picLocks noChangeAspect="1" noChangeArrowheads="1"/>
                </p:cNvPicPr>
                <p:nvPr userDrawn="1"/>
              </p:nvPicPr>
              <p:blipFill>
                <a:blip r:embed="rId5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8350876" y="5840143"/>
                  <a:ext cx="318103" cy="34355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40" name="Rounded Rectangle 34"/>
                <p:cNvSpPr/>
                <p:nvPr userDrawn="1"/>
              </p:nvSpPr>
              <p:spPr>
                <a:xfrm>
                  <a:off x="8337348" y="5840145"/>
                  <a:ext cx="209451" cy="171776"/>
                </a:xfrm>
                <a:prstGeom prst="roundRect">
                  <a:avLst/>
                </a:prstGeom>
                <a:noFill/>
                <a:ln w="19050">
                  <a:solidFill>
                    <a:srgbClr val="E31E36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>
                  <a:defPPr>
                    <a:defRPr lang="da-DK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>
                    <a:defRPr/>
                  </a:pPr>
                  <a:endParaRPr lang="en-GB" sz="2000" dirty="0">
                    <a:solidFill>
                      <a:prstClr val="white"/>
                    </a:solidFill>
                  </a:endParaRPr>
                </a:p>
              </p:txBody>
            </p:sp>
          </p:grpSp>
        </p:grpSp>
        <p:pic>
          <p:nvPicPr>
            <p:cNvPr id="36" name="Picture 30"/>
            <p:cNvPicPr>
              <a:picLocks noChangeAspect="1"/>
            </p:cNvPicPr>
            <p:nvPr userDrawn="1"/>
          </p:nvPicPr>
          <p:blipFill>
            <a:blip r:embed="rId6"/>
            <a:stretch>
              <a:fillRect/>
            </a:stretch>
          </p:blipFill>
          <p:spPr>
            <a:xfrm>
              <a:off x="-2002556" y="3367604"/>
              <a:ext cx="399069" cy="36913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11992216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three pictures 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hidden="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0569" y="-1521"/>
            <a:ext cx="12189793" cy="685952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dirty="0"/>
              <a:t>Click to add section title</a:t>
            </a:r>
          </a:p>
        </p:txBody>
      </p:sp>
      <p:sp>
        <p:nvSpPr>
          <p:cNvPr id="12" name="Picture Placeholder 5"/>
          <p:cNvSpPr>
            <a:spLocks noGrp="1"/>
          </p:cNvSpPr>
          <p:nvPr>
            <p:ph type="pic" sz="quarter" idx="15" hasCustomPrompt="1"/>
          </p:nvPr>
        </p:nvSpPr>
        <p:spPr>
          <a:xfrm>
            <a:off x="6166800" y="971999"/>
            <a:ext cx="6030000" cy="1960772"/>
          </a:xfrm>
          <a:solidFill>
            <a:schemeClr val="tx1">
              <a:lumMod val="20000"/>
              <a:lumOff val="80000"/>
            </a:schemeClr>
          </a:solidFill>
        </p:spPr>
        <p:txBody>
          <a:bodyPr lIns="0" tIns="611907" rIns="0" anchor="ctr" anchorCtr="0">
            <a:normAutofit/>
          </a:bodyPr>
          <a:lstStyle>
            <a:lvl1pPr marL="0" indent="0" algn="ctr">
              <a:buNone/>
              <a:defRPr sz="1500" baseline="0">
                <a:solidFill>
                  <a:schemeClr val="tx1"/>
                </a:solidFill>
              </a:defRPr>
            </a:lvl1pPr>
          </a:lstStyle>
          <a:p>
            <a:r>
              <a:rPr lang="en-GB" noProof="0" dirty="0"/>
              <a:t>Click on icon to insert picture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6C65BD-7B6C-40AA-B9E3-61B94B358E46}" type="datetime1">
              <a:rPr lang="nl-NL">
                <a:solidFill>
                  <a:srgbClr val="808285"/>
                </a:solidFill>
              </a:rPr>
              <a:pPr/>
              <a:t>23-04-19</a:t>
            </a:fld>
            <a:endParaRPr dirty="0">
              <a:solidFill>
                <a:srgbClr val="808285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>
              <a:solidFill>
                <a:srgbClr val="808285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425281-793C-44B6-9FB4-1EB1BF188BFD}" type="slidenum">
              <a:rPr lang="en-GB" smtClean="0">
                <a:solidFill>
                  <a:srgbClr val="808285"/>
                </a:solidFill>
              </a:rPr>
              <a:pPr/>
              <a:t>‹nr.›</a:t>
            </a:fld>
            <a:endParaRPr lang="en-GB" dirty="0">
              <a:solidFill>
                <a:srgbClr val="808285"/>
              </a:solidFill>
            </a:endParaRPr>
          </a:p>
        </p:txBody>
      </p:sp>
      <p:sp>
        <p:nvSpPr>
          <p:cNvPr id="13" name="Picture Placeholder 5"/>
          <p:cNvSpPr>
            <a:spLocks noGrp="1"/>
          </p:cNvSpPr>
          <p:nvPr>
            <p:ph type="pic" sz="quarter" idx="16" hasCustomPrompt="1"/>
          </p:nvPr>
        </p:nvSpPr>
        <p:spPr>
          <a:xfrm>
            <a:off x="6166800" y="2934003"/>
            <a:ext cx="6030000" cy="1960772"/>
          </a:xfrm>
          <a:solidFill>
            <a:schemeClr val="tx1">
              <a:lumMod val="20000"/>
              <a:lumOff val="80000"/>
            </a:schemeClr>
          </a:solidFill>
        </p:spPr>
        <p:txBody>
          <a:bodyPr lIns="0" tIns="611907" rIns="0" anchor="ctr" anchorCtr="0">
            <a:normAutofit/>
          </a:bodyPr>
          <a:lstStyle>
            <a:lvl1pPr marL="0" indent="0" algn="ctr">
              <a:buNone/>
              <a:defRPr sz="1500" baseline="0">
                <a:solidFill>
                  <a:schemeClr val="tx1"/>
                </a:solidFill>
              </a:defRPr>
            </a:lvl1pPr>
          </a:lstStyle>
          <a:p>
            <a:r>
              <a:rPr lang="en-GB" noProof="0" dirty="0"/>
              <a:t>Click on icon to insert picture</a:t>
            </a:r>
          </a:p>
        </p:txBody>
      </p:sp>
      <p:sp>
        <p:nvSpPr>
          <p:cNvPr id="14" name="Picture Placeholder 5"/>
          <p:cNvSpPr>
            <a:spLocks noGrp="1"/>
          </p:cNvSpPr>
          <p:nvPr>
            <p:ph type="pic" sz="quarter" idx="17" hasCustomPrompt="1"/>
          </p:nvPr>
        </p:nvSpPr>
        <p:spPr>
          <a:xfrm>
            <a:off x="6166800" y="4892400"/>
            <a:ext cx="6030000" cy="1965600"/>
          </a:xfrm>
          <a:solidFill>
            <a:schemeClr val="tx1">
              <a:lumMod val="20000"/>
              <a:lumOff val="80000"/>
            </a:schemeClr>
          </a:solidFill>
        </p:spPr>
        <p:txBody>
          <a:bodyPr lIns="0" tIns="611907" rIns="0" anchor="ctr" anchorCtr="0">
            <a:normAutofit/>
          </a:bodyPr>
          <a:lstStyle>
            <a:lvl1pPr marL="0" indent="0" algn="ctr">
              <a:buNone/>
              <a:defRPr sz="1500" baseline="0">
                <a:solidFill>
                  <a:schemeClr val="tx1"/>
                </a:solidFill>
              </a:defRPr>
            </a:lvl1pPr>
          </a:lstStyle>
          <a:p>
            <a:r>
              <a:rPr lang="en-GB" noProof="0" dirty="0"/>
              <a:t>Click on icon to insert picture</a:t>
            </a:r>
          </a:p>
        </p:txBody>
      </p:sp>
      <p:sp>
        <p:nvSpPr>
          <p:cNvPr id="15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54049" y="1504951"/>
            <a:ext cx="5079600" cy="468000"/>
          </a:xfrm>
        </p:spPr>
        <p:txBody>
          <a:bodyPr>
            <a:normAutofit/>
          </a:bodyPr>
          <a:lstStyle>
            <a:lvl1pPr marL="0" indent="0">
              <a:buNone/>
              <a:defRPr sz="2800" cap="none" baseline="0">
                <a:solidFill>
                  <a:schemeClr val="tx1"/>
                </a:solidFill>
              </a:defRPr>
            </a:lvl1pPr>
            <a:lvl2pPr marL="45711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241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3pPr>
            <a:lvl4pPr marL="137136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48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60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272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19984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695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dirty="0"/>
              <a:t>Click to add slide message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quarter" idx="14" hasCustomPrompt="1"/>
          </p:nvPr>
        </p:nvSpPr>
        <p:spPr>
          <a:xfrm>
            <a:off x="654049" y="1989212"/>
            <a:ext cx="5079600" cy="504000"/>
          </a:xfrm>
        </p:spPr>
        <p:txBody>
          <a:bodyPr>
            <a:normAutofit/>
          </a:bodyPr>
          <a:lstStyle>
            <a:lvl1pPr marL="0" indent="0">
              <a:buNone/>
              <a:defRPr sz="3200" cap="none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GB" dirty="0"/>
              <a:t>Highlighting key element / words in red</a:t>
            </a:r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13" hasCustomPrompt="1"/>
          </p:nvPr>
        </p:nvSpPr>
        <p:spPr>
          <a:xfrm>
            <a:off x="1298575" y="3284539"/>
            <a:ext cx="4442400" cy="3071812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GB" dirty="0"/>
              <a:t>Click to add text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  <p:grpSp>
        <p:nvGrpSpPr>
          <p:cNvPr id="18" name="Group 17"/>
          <p:cNvGrpSpPr>
            <a:grpSpLocks/>
          </p:cNvGrpSpPr>
          <p:nvPr userDrawn="1"/>
        </p:nvGrpSpPr>
        <p:grpSpPr bwMode="auto">
          <a:xfrm>
            <a:off x="-2289877" y="3284541"/>
            <a:ext cx="2106612" cy="1523494"/>
            <a:chOff x="-2231300" y="2231625"/>
            <a:chExt cx="2106943" cy="1523188"/>
          </a:xfrm>
        </p:grpSpPr>
        <p:sp>
          <p:nvSpPr>
            <p:cNvPr id="19" name="TextBox 17"/>
            <p:cNvSpPr txBox="1">
              <a:spLocks noChangeArrowheads="1"/>
            </p:cNvSpPr>
            <p:nvPr userDrawn="1"/>
          </p:nvSpPr>
          <p:spPr bwMode="auto">
            <a:xfrm>
              <a:off x="-2231300" y="2231625"/>
              <a:ext cx="2105356" cy="15231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defPPr>
                <a:defRPr lang="da-DK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9pPr>
            </a:lstStyle>
            <a:p>
              <a:pPr algn="r">
                <a:defRPr/>
              </a:pPr>
              <a:r>
                <a:rPr lang="en-GB" altLang="da-DK" sz="1100" noProof="1">
                  <a:solidFill>
                    <a:srgbClr val="2C2A29"/>
                  </a:solidFill>
                  <a:latin typeface="Arial" panose="020B0604020202020204"/>
                  <a:cs typeface="Arial" charset="0"/>
                </a:rPr>
                <a:t>To add preformatted bullets,</a:t>
              </a:r>
            </a:p>
            <a:p>
              <a:pPr algn="r">
                <a:defRPr/>
              </a:pPr>
              <a:r>
                <a:rPr lang="en-GB" altLang="da-DK" sz="1100" noProof="1">
                  <a:solidFill>
                    <a:srgbClr val="2C2A29"/>
                  </a:solidFill>
                  <a:latin typeface="Arial" panose="020B0604020202020204"/>
                  <a:cs typeface="Arial" charset="0"/>
                </a:rPr>
                <a:t>click the </a:t>
              </a:r>
              <a:r>
                <a:rPr lang="en-GB" altLang="da-DK" sz="1100" b="1" noProof="1">
                  <a:solidFill>
                    <a:srgbClr val="2C2A29"/>
                  </a:solidFill>
                  <a:latin typeface="Arial" panose="020B0604020202020204"/>
                  <a:cs typeface="Arial" charset="0"/>
                </a:rPr>
                <a:t>Home</a:t>
              </a:r>
              <a:r>
                <a:rPr lang="en-GB" altLang="da-DK" sz="1100" noProof="1">
                  <a:solidFill>
                    <a:srgbClr val="2C2A29"/>
                  </a:solidFill>
                  <a:latin typeface="Arial" panose="020B0604020202020204"/>
                  <a:cs typeface="Arial" charset="0"/>
                </a:rPr>
                <a:t> tab and select</a:t>
              </a:r>
            </a:p>
            <a:p>
              <a:pPr algn="r">
                <a:defRPr/>
              </a:pPr>
              <a:r>
                <a:rPr lang="en-GB" altLang="da-DK" sz="1100" b="1" noProof="1">
                  <a:solidFill>
                    <a:srgbClr val="2C2A29"/>
                  </a:solidFill>
                  <a:latin typeface="Arial" panose="020B0604020202020204"/>
                  <a:cs typeface="Arial" charset="0"/>
                </a:rPr>
                <a:t>Increase Indent</a:t>
              </a:r>
            </a:p>
            <a:p>
              <a:pPr algn="r">
                <a:defRPr/>
              </a:pPr>
              <a:endParaRPr lang="en-GB" altLang="da-DK" sz="1100" noProof="1">
                <a:solidFill>
                  <a:srgbClr val="2C2A29"/>
                </a:solidFill>
                <a:latin typeface="Arial" panose="020B0604020202020204"/>
                <a:cs typeface="Arial" charset="0"/>
              </a:endParaRPr>
            </a:p>
            <a:p>
              <a:pPr algn="r">
                <a:defRPr/>
              </a:pPr>
              <a:endParaRPr lang="en-GB" altLang="da-DK" sz="1100" noProof="1">
                <a:solidFill>
                  <a:srgbClr val="2C2A29"/>
                </a:solidFill>
                <a:latin typeface="Arial" panose="020B0604020202020204"/>
                <a:cs typeface="Arial" charset="0"/>
              </a:endParaRPr>
            </a:p>
            <a:p>
              <a:pPr algn="r">
                <a:defRPr/>
              </a:pPr>
              <a:r>
                <a:rPr lang="en-GB" altLang="da-DK" sz="1100" noProof="1">
                  <a:solidFill>
                    <a:srgbClr val="2C2A29"/>
                  </a:solidFill>
                  <a:latin typeface="Arial" panose="020B0604020202020204"/>
                  <a:cs typeface="Arial" charset="0"/>
                </a:rPr>
                <a:t>Click </a:t>
              </a:r>
              <a:r>
                <a:rPr lang="en-GB" altLang="da-DK" sz="1100" b="1" noProof="1">
                  <a:solidFill>
                    <a:srgbClr val="2C2A29"/>
                  </a:solidFill>
                  <a:latin typeface="Arial" panose="020B0604020202020204"/>
                  <a:cs typeface="Arial" charset="0"/>
                </a:rPr>
                <a:t>Decrease Indent</a:t>
              </a:r>
            </a:p>
            <a:p>
              <a:pPr algn="r">
                <a:defRPr/>
              </a:pPr>
              <a:r>
                <a:rPr lang="en-GB" altLang="da-DK" sz="1100" noProof="1">
                  <a:solidFill>
                    <a:srgbClr val="2C2A29"/>
                  </a:solidFill>
                  <a:latin typeface="Arial" panose="020B0604020202020204"/>
                  <a:cs typeface="Arial" charset="0"/>
                </a:rPr>
                <a:t>to return to the previous list design</a:t>
              </a:r>
            </a:p>
            <a:p>
              <a:pPr algn="r">
                <a:defRPr/>
              </a:pPr>
              <a:r>
                <a:rPr lang="en-GB" altLang="da-DK" sz="1100" b="1" noProof="1">
                  <a:solidFill>
                    <a:srgbClr val="2C2A29"/>
                  </a:solidFill>
                  <a:latin typeface="Arial" panose="020B0604020202020204"/>
                  <a:cs typeface="Arial" charset="0"/>
                </a:rPr>
                <a:t> </a:t>
              </a:r>
            </a:p>
          </p:txBody>
        </p:sp>
        <p:grpSp>
          <p:nvGrpSpPr>
            <p:cNvPr id="20" name="Group 19"/>
            <p:cNvGrpSpPr>
              <a:grpSpLocks/>
            </p:cNvGrpSpPr>
            <p:nvPr userDrawn="1"/>
          </p:nvGrpSpPr>
          <p:grpSpPr bwMode="auto">
            <a:xfrm>
              <a:off x="-544672" y="2731719"/>
              <a:ext cx="419742" cy="242548"/>
              <a:chOff x="-832082" y="3286289"/>
              <a:chExt cx="358924" cy="219989"/>
            </a:xfrm>
          </p:grpSpPr>
          <p:pic>
            <p:nvPicPr>
              <p:cNvPr id="25" name="Picture 24"/>
              <p:cNvPicPr>
                <a:picLocks noChangeAspect="1" noChangeArrowheads="1"/>
              </p:cNvPicPr>
              <p:nvPr userDrawn="1"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-832082" y="3286289"/>
                <a:ext cx="358924" cy="21998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sp>
            <p:nvSpPr>
              <p:cNvPr id="26" name="Rounded Rectangle 25"/>
              <p:cNvSpPr/>
              <p:nvPr userDrawn="1"/>
            </p:nvSpPr>
            <p:spPr bwMode="auto">
              <a:xfrm>
                <a:off x="-653241" y="3287610"/>
                <a:ext cx="169711" cy="215935"/>
              </a:xfrm>
              <a:prstGeom prst="roundRect">
                <a:avLst/>
              </a:prstGeom>
              <a:noFill/>
              <a:ln w="12700"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anchor="ctr"/>
              <a:lstStyle>
                <a:defPPr>
                  <a:defRPr lang="da-DK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defRPr/>
                </a:pPr>
                <a:endParaRPr lang="en-GB" sz="2300" noProof="1">
                  <a:solidFill>
                    <a:prstClr val="white"/>
                  </a:solidFill>
                  <a:latin typeface="HelveticaNeueLT Std Lt Cn" pitchFamily="34" charset="0"/>
                </a:endParaRPr>
              </a:p>
            </p:txBody>
          </p:sp>
        </p:grpSp>
        <p:grpSp>
          <p:nvGrpSpPr>
            <p:cNvPr id="21" name="Group 20"/>
            <p:cNvGrpSpPr>
              <a:grpSpLocks/>
            </p:cNvGrpSpPr>
            <p:nvPr userDrawn="1"/>
          </p:nvGrpSpPr>
          <p:grpSpPr bwMode="auto">
            <a:xfrm>
              <a:off x="-531551" y="3339969"/>
              <a:ext cx="407194" cy="245526"/>
              <a:chOff x="-474298" y="3592325"/>
              <a:chExt cx="348194" cy="222690"/>
            </a:xfrm>
          </p:grpSpPr>
          <p:pic>
            <p:nvPicPr>
              <p:cNvPr id="22" name="Picture 21"/>
              <p:cNvPicPr>
                <a:picLocks noChangeAspect="1" noChangeArrowheads="1"/>
              </p:cNvPicPr>
              <p:nvPr userDrawn="1"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-474298" y="3592325"/>
                <a:ext cx="348194" cy="22269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sp>
            <p:nvSpPr>
              <p:cNvPr id="23" name="Rectangle 22"/>
              <p:cNvSpPr/>
              <p:nvPr userDrawn="1"/>
            </p:nvSpPr>
            <p:spPr bwMode="auto">
              <a:xfrm>
                <a:off x="-297173" y="3594762"/>
                <a:ext cx="171069" cy="211616"/>
              </a:xfrm>
              <a:prstGeom prst="rect">
                <a:avLst/>
              </a:prstGeom>
              <a:solidFill>
                <a:srgbClr val="FFFFFF">
                  <a:alpha val="65882"/>
                </a:srgbClr>
              </a:solidFill>
              <a:ln w="31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anchor="ctr"/>
              <a:lstStyle>
                <a:defPPr>
                  <a:defRPr lang="da-DK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defRPr/>
                </a:pPr>
                <a:endParaRPr lang="en-GB" sz="2300" noProof="1">
                  <a:solidFill>
                    <a:prstClr val="white"/>
                  </a:solidFill>
                  <a:latin typeface="HelveticaNeueLT Std Lt Cn" pitchFamily="34" charset="0"/>
                </a:endParaRPr>
              </a:p>
            </p:txBody>
          </p:sp>
          <p:sp>
            <p:nvSpPr>
              <p:cNvPr id="24" name="Rounded Rectangle 23"/>
              <p:cNvSpPr/>
              <p:nvPr userDrawn="1"/>
            </p:nvSpPr>
            <p:spPr bwMode="auto">
              <a:xfrm>
                <a:off x="-465528" y="3597641"/>
                <a:ext cx="168354" cy="217374"/>
              </a:xfrm>
              <a:prstGeom prst="roundRect">
                <a:avLst/>
              </a:prstGeom>
              <a:noFill/>
              <a:ln w="12700"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anchor="ctr"/>
              <a:lstStyle>
                <a:defPPr>
                  <a:defRPr lang="da-DK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defRPr/>
                </a:pPr>
                <a:endParaRPr lang="en-GB" sz="2300" noProof="1">
                  <a:solidFill>
                    <a:prstClr val="white"/>
                  </a:solidFill>
                  <a:latin typeface="HelveticaNeueLT Std Lt Cn" pitchFamily="34" charset="0"/>
                </a:endParaRPr>
              </a:p>
            </p:txBody>
          </p:sp>
        </p:grpSp>
      </p:grpSp>
      <p:grpSp>
        <p:nvGrpSpPr>
          <p:cNvPr id="34" name="Group 28"/>
          <p:cNvGrpSpPr/>
          <p:nvPr userDrawn="1"/>
        </p:nvGrpSpPr>
        <p:grpSpPr>
          <a:xfrm>
            <a:off x="12360705" y="2322799"/>
            <a:ext cx="1871663" cy="3216265"/>
            <a:chOff x="-2008947" y="2420888"/>
            <a:chExt cx="1871662" cy="3216263"/>
          </a:xfrm>
        </p:grpSpPr>
        <p:grpSp>
          <p:nvGrpSpPr>
            <p:cNvPr id="35" name="Gruppe 1"/>
            <p:cNvGrpSpPr/>
            <p:nvPr userDrawn="1"/>
          </p:nvGrpSpPr>
          <p:grpSpPr>
            <a:xfrm>
              <a:off x="-2008947" y="2420888"/>
              <a:ext cx="1871662" cy="3216263"/>
              <a:chOff x="9231313" y="2327275"/>
              <a:chExt cx="1871662" cy="3216263"/>
            </a:xfrm>
          </p:grpSpPr>
          <p:sp>
            <p:nvSpPr>
              <p:cNvPr id="37" name="TextBox 31"/>
              <p:cNvSpPr txBox="1">
                <a:spLocks noChangeArrowheads="1"/>
              </p:cNvSpPr>
              <p:nvPr userDrawn="1"/>
            </p:nvSpPr>
            <p:spPr bwMode="auto">
              <a:xfrm>
                <a:off x="9231313" y="2327275"/>
                <a:ext cx="1871662" cy="321626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>
                <a:spAutoFit/>
              </a:bodyPr>
              <a:lstStyle>
                <a:defPPr>
                  <a:defRPr lang="da-DK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9pPr>
              </a:lstStyle>
              <a:p>
                <a:r>
                  <a:rPr lang="en-GB" sz="1100" b="1" dirty="0">
                    <a:solidFill>
                      <a:srgbClr val="2C2A29"/>
                    </a:solidFill>
                    <a:cs typeface="Arial" pitchFamily="34" charset="0"/>
                  </a:rPr>
                  <a:t>Insert Picture</a:t>
                </a:r>
              </a:p>
              <a:p>
                <a:r>
                  <a:rPr lang="en-GB" sz="1100" b="1" dirty="0">
                    <a:solidFill>
                      <a:srgbClr val="2C2A29"/>
                    </a:solidFill>
                    <a:cs typeface="Arial" pitchFamily="34" charset="0"/>
                  </a:rPr>
                  <a:t>1.</a:t>
                </a:r>
                <a:r>
                  <a:rPr lang="en-GB" sz="1100" dirty="0">
                    <a:solidFill>
                      <a:srgbClr val="2C2A29"/>
                    </a:solidFill>
                    <a:cs typeface="Arial" pitchFamily="34" charset="0"/>
                  </a:rPr>
                  <a:t> Click thumbnail image icon in the middle of the placeholder </a:t>
                </a:r>
              </a:p>
              <a:p>
                <a:r>
                  <a:rPr lang="en-GB" sz="1100" b="1" dirty="0">
                    <a:solidFill>
                      <a:srgbClr val="2C2A29"/>
                    </a:solidFill>
                    <a:cs typeface="Arial" pitchFamily="34" charset="0"/>
                  </a:rPr>
                  <a:t>2. </a:t>
                </a:r>
                <a:r>
                  <a:rPr lang="en-GB" sz="1100" dirty="0">
                    <a:solidFill>
                      <a:srgbClr val="2C2A29"/>
                    </a:solidFill>
                    <a:cs typeface="Arial" pitchFamily="34" charset="0"/>
                  </a:rPr>
                  <a:t>add the desired picture</a:t>
                </a:r>
              </a:p>
              <a:p>
                <a:r>
                  <a:rPr lang="en-GB" sz="1100" b="1" dirty="0">
                    <a:solidFill>
                      <a:srgbClr val="2C2A29"/>
                    </a:solidFill>
                    <a:cs typeface="Arial" pitchFamily="34" charset="0"/>
                  </a:rPr>
                  <a:t>3. </a:t>
                </a:r>
                <a:r>
                  <a:rPr lang="en-GB" sz="1100" dirty="0">
                    <a:solidFill>
                      <a:srgbClr val="2C2A29"/>
                    </a:solidFill>
                    <a:cs typeface="Arial" pitchFamily="34" charset="0"/>
                  </a:rPr>
                  <a:t>Click </a:t>
                </a:r>
                <a:r>
                  <a:rPr lang="en-GB" sz="1100" b="1" dirty="0">
                    <a:solidFill>
                      <a:srgbClr val="2C2A29"/>
                    </a:solidFill>
                    <a:cs typeface="Arial" pitchFamily="34" charset="0"/>
                  </a:rPr>
                  <a:t>Crop</a:t>
                </a:r>
                <a:r>
                  <a:rPr lang="en-GB" sz="1100" dirty="0">
                    <a:solidFill>
                      <a:srgbClr val="2C2A29"/>
                    </a:solidFill>
                    <a:cs typeface="Arial" pitchFamily="34" charset="0"/>
                  </a:rPr>
                  <a:t> to change </a:t>
                </a:r>
              </a:p>
              <a:p>
                <a:r>
                  <a:rPr lang="en-GB" sz="1100" dirty="0">
                    <a:solidFill>
                      <a:srgbClr val="2C2A29"/>
                    </a:solidFill>
                    <a:cs typeface="Arial" pitchFamily="34" charset="0"/>
                  </a:rPr>
                  <a:t>focus of the image / size</a:t>
                </a:r>
              </a:p>
              <a:p>
                <a:r>
                  <a:rPr lang="en-GB" sz="1100" dirty="0">
                    <a:solidFill>
                      <a:srgbClr val="2C2A29"/>
                    </a:solidFill>
                    <a:cs typeface="Arial" pitchFamily="34" charset="0"/>
                  </a:rPr>
                  <a:t> </a:t>
                </a:r>
              </a:p>
              <a:p>
                <a:endParaRPr lang="en-GB" sz="1100" dirty="0">
                  <a:solidFill>
                    <a:srgbClr val="2C2A29"/>
                  </a:solidFill>
                  <a:cs typeface="Arial" pitchFamily="34" charset="0"/>
                </a:endParaRPr>
              </a:p>
              <a:p>
                <a:endParaRPr lang="en-GB" sz="1100" dirty="0">
                  <a:solidFill>
                    <a:srgbClr val="2C2A29"/>
                  </a:solidFill>
                  <a:cs typeface="Arial" pitchFamily="34" charset="0"/>
                </a:endParaRPr>
              </a:p>
              <a:p>
                <a:r>
                  <a:rPr lang="en-GB" sz="1100" b="1" dirty="0">
                    <a:solidFill>
                      <a:srgbClr val="2C2A29"/>
                    </a:solidFill>
                    <a:cs typeface="Arial" pitchFamily="34" charset="0"/>
                  </a:rPr>
                  <a:t>4. </a:t>
                </a:r>
                <a:r>
                  <a:rPr lang="en-GB" sz="1100" dirty="0">
                    <a:solidFill>
                      <a:srgbClr val="2C2A29"/>
                    </a:solidFill>
                    <a:cs typeface="Arial" pitchFamily="34" charset="0"/>
                  </a:rPr>
                  <a:t>If you want to scale the image hold the </a:t>
                </a:r>
                <a:r>
                  <a:rPr lang="en-GB" sz="1100" b="1" dirty="0">
                    <a:solidFill>
                      <a:srgbClr val="2C2A29"/>
                    </a:solidFill>
                    <a:cs typeface="Arial" pitchFamily="34" charset="0"/>
                  </a:rPr>
                  <a:t>SHIFT</a:t>
                </a:r>
                <a:r>
                  <a:rPr lang="en-GB" sz="1100" dirty="0">
                    <a:solidFill>
                      <a:srgbClr val="2C2A29"/>
                    </a:solidFill>
                    <a:cs typeface="Arial" pitchFamily="34" charset="0"/>
                  </a:rPr>
                  <a:t> button down while dragging the corners of the image</a:t>
                </a:r>
              </a:p>
              <a:p>
                <a:endParaRPr lang="en-GB" sz="1100" dirty="0">
                  <a:solidFill>
                    <a:srgbClr val="2C2A29"/>
                  </a:solidFill>
                  <a:cs typeface="Arial" pitchFamily="34" charset="0"/>
                </a:endParaRPr>
              </a:p>
              <a:p>
                <a:endParaRPr lang="en-GB" sz="1100" dirty="0">
                  <a:solidFill>
                    <a:srgbClr val="2C2A29"/>
                  </a:solidFill>
                  <a:cs typeface="Arial" pitchFamily="34" charset="0"/>
                </a:endParaRPr>
              </a:p>
              <a:p>
                <a:endParaRPr lang="en-GB" sz="1100" dirty="0">
                  <a:solidFill>
                    <a:srgbClr val="2C2A29"/>
                  </a:solidFill>
                  <a:cs typeface="Arial" pitchFamily="34" charset="0"/>
                </a:endParaRPr>
              </a:p>
              <a:p>
                <a:pPr>
                  <a:defRPr/>
                </a:pPr>
                <a:r>
                  <a:rPr lang="en-GB" sz="1100" b="1" dirty="0">
                    <a:solidFill>
                      <a:srgbClr val="2C2A29"/>
                    </a:solidFill>
                    <a:cs typeface="Arial" pitchFamily="34" charset="0"/>
                  </a:rPr>
                  <a:t>5. </a:t>
                </a:r>
                <a:r>
                  <a:rPr lang="en-GB" sz="1100" dirty="0">
                    <a:solidFill>
                      <a:srgbClr val="2C2A29"/>
                    </a:solidFill>
                    <a:cs typeface="Arial" pitchFamily="34" charset="0"/>
                  </a:rPr>
                  <a:t>Right-click on the picture and select </a:t>
                </a:r>
                <a:r>
                  <a:rPr lang="en-GB" sz="1100" b="1" dirty="0">
                    <a:solidFill>
                      <a:srgbClr val="2C2A29"/>
                    </a:solidFill>
                    <a:cs typeface="Arial" pitchFamily="34" charset="0"/>
                  </a:rPr>
                  <a:t>Send to back</a:t>
                </a:r>
              </a:p>
            </p:txBody>
          </p:sp>
          <p:grpSp>
            <p:nvGrpSpPr>
              <p:cNvPr id="38" name="Gruppe 1"/>
              <p:cNvGrpSpPr>
                <a:grpSpLocks/>
              </p:cNvGrpSpPr>
              <p:nvPr userDrawn="1"/>
            </p:nvGrpSpPr>
            <p:grpSpPr bwMode="auto">
              <a:xfrm>
                <a:off x="9254797" y="4356775"/>
                <a:ext cx="331787" cy="342899"/>
                <a:chOff x="8337348" y="5840143"/>
                <a:chExt cx="331631" cy="343551"/>
              </a:xfrm>
            </p:grpSpPr>
            <p:pic>
              <p:nvPicPr>
                <p:cNvPr id="39" name="Picture 33"/>
                <p:cNvPicPr>
                  <a:picLocks noChangeAspect="1" noChangeArrowheads="1"/>
                </p:cNvPicPr>
                <p:nvPr userDrawn="1"/>
              </p:nvPicPr>
              <p:blipFill>
                <a:blip r:embed="rId5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8350876" y="5840143"/>
                  <a:ext cx="318103" cy="34355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40" name="Rounded Rectangle 34"/>
                <p:cNvSpPr/>
                <p:nvPr userDrawn="1"/>
              </p:nvSpPr>
              <p:spPr>
                <a:xfrm>
                  <a:off x="8337348" y="5840145"/>
                  <a:ext cx="209451" cy="171776"/>
                </a:xfrm>
                <a:prstGeom prst="roundRect">
                  <a:avLst/>
                </a:prstGeom>
                <a:noFill/>
                <a:ln w="19050">
                  <a:solidFill>
                    <a:srgbClr val="E31E36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>
                  <a:defPPr>
                    <a:defRPr lang="da-DK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>
                    <a:defRPr/>
                  </a:pPr>
                  <a:endParaRPr lang="en-GB" sz="2000" dirty="0">
                    <a:solidFill>
                      <a:prstClr val="white"/>
                    </a:solidFill>
                  </a:endParaRPr>
                </a:p>
              </p:txBody>
            </p:sp>
          </p:grpSp>
        </p:grpSp>
        <p:pic>
          <p:nvPicPr>
            <p:cNvPr id="36" name="Picture 30"/>
            <p:cNvPicPr>
              <a:picLocks noChangeAspect="1"/>
            </p:cNvPicPr>
            <p:nvPr userDrawn="1"/>
          </p:nvPicPr>
          <p:blipFill>
            <a:blip r:embed="rId6"/>
            <a:stretch>
              <a:fillRect/>
            </a:stretch>
          </p:blipFill>
          <p:spPr>
            <a:xfrm>
              <a:off x="-2002556" y="3367604"/>
              <a:ext cx="399069" cy="36913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32089226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large picture 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White box"/>
          <p:cNvSpPr>
            <a:spLocks noGrp="1"/>
          </p:cNvSpPr>
          <p:nvPr>
            <p:ph type="body" sz="quarter" idx="17" hasCustomPrompt="1"/>
          </p:nvPr>
        </p:nvSpPr>
        <p:spPr>
          <a:xfrm>
            <a:off x="654051" y="972008"/>
            <a:ext cx="5739524" cy="5886001"/>
          </a:xfrm>
          <a:blipFill>
            <a:blip r:embed="rId2"/>
            <a:stretch>
              <a:fillRect/>
            </a:stretch>
          </a:blipFill>
        </p:spPr>
        <p:txBody>
          <a:bodyPr>
            <a:normAutofit/>
          </a:bodyPr>
          <a:lstStyle>
            <a:lvl1pPr>
              <a:defRPr sz="133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-</a:t>
            </a:r>
          </a:p>
        </p:txBody>
      </p:sp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GB" dirty="0"/>
              <a:t>Click to add section title</a:t>
            </a:r>
          </a:p>
        </p:txBody>
      </p:sp>
      <p:sp>
        <p:nvSpPr>
          <p:cNvPr id="12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1298577" y="1504954"/>
            <a:ext cx="4443275" cy="1202962"/>
          </a:xfrm>
          <a:blipFill>
            <a:blip r:embed="rId3"/>
            <a:stretch>
              <a:fillRect/>
            </a:stretch>
          </a:blipFill>
        </p:spPr>
        <p:txBody>
          <a:bodyPr bIns="215968">
            <a:spAutoFit/>
          </a:bodyPr>
          <a:lstStyle>
            <a:lvl1pPr marL="0" indent="0">
              <a:buNone/>
              <a:defRPr lang="en-US" sz="3200" kern="1200" cap="none" baseline="0" dirty="0" smtClean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11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241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3pPr>
            <a:lvl4pPr marL="137136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48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60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272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19984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695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dirty="0"/>
              <a:t>Highlighting key element / words in red</a:t>
            </a:r>
          </a:p>
        </p:txBody>
      </p:sp>
      <p:sp>
        <p:nvSpPr>
          <p:cNvPr id="14" name="Text Placeholder 3"/>
          <p:cNvSpPr>
            <a:spLocks noGrp="1"/>
          </p:cNvSpPr>
          <p:nvPr>
            <p:ph type="body" sz="quarter" idx="15" hasCustomPrompt="1"/>
          </p:nvPr>
        </p:nvSpPr>
        <p:spPr>
          <a:xfrm>
            <a:off x="1298577" y="3284539"/>
            <a:ext cx="4443275" cy="3071812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GB" dirty="0"/>
              <a:t>Click to add text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  <p:sp>
        <p:nvSpPr>
          <p:cNvPr id="11" name="Picture Placeholder 4"/>
          <p:cNvSpPr>
            <a:spLocks noGrp="1"/>
          </p:cNvSpPr>
          <p:nvPr>
            <p:ph type="pic" sz="quarter" idx="13" hasCustomPrompt="1"/>
          </p:nvPr>
        </p:nvSpPr>
        <p:spPr>
          <a:xfrm>
            <a:off x="75600" y="971999"/>
            <a:ext cx="12121200" cy="5896800"/>
          </a:xfrm>
          <a:noFill/>
        </p:spPr>
        <p:txBody>
          <a:bodyPr lIns="6299056" tIns="0" rIns="0" anchor="ctr" anchorCtr="0">
            <a:noAutofit/>
          </a:bodyPr>
          <a:lstStyle>
            <a:lvl1pPr marL="0" marR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500" baseline="0">
                <a:solidFill>
                  <a:schemeClr val="tx1"/>
                </a:solidFill>
              </a:defRPr>
            </a:lvl1pPr>
          </a:lstStyle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noProof="0" dirty="0"/>
              <a:t>Click on icon to insert picture, </a:t>
            </a:r>
            <a:br>
              <a:rPr lang="en-GB" noProof="0" dirty="0"/>
            </a:br>
            <a:r>
              <a:rPr lang="en-GB" noProof="0" dirty="0"/>
              <a:t>remember to </a:t>
            </a:r>
            <a:r>
              <a:rPr lang="en-GB" sz="1500" kern="1200" baseline="0" noProof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right-click on the picture and select Send to back</a:t>
            </a:r>
            <a:r>
              <a:rPr lang="en-GB" noProof="0" dirty="0"/>
              <a:t>  </a:t>
            </a:r>
          </a:p>
        </p:txBody>
      </p:sp>
      <p:sp>
        <p:nvSpPr>
          <p:cNvPr id="4" name="Date Placeholder 3" hidden="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2D6EE5-91D8-4496-8B28-AFF451BBF785}" type="datetime1">
              <a:rPr lang="nl-NL">
                <a:solidFill>
                  <a:srgbClr val="808285"/>
                </a:solidFill>
              </a:rPr>
              <a:pPr/>
              <a:t>23-04-19</a:t>
            </a:fld>
            <a:endParaRPr dirty="0">
              <a:solidFill>
                <a:srgbClr val="808285"/>
              </a:solidFill>
            </a:endParaRPr>
          </a:p>
        </p:txBody>
      </p:sp>
      <p:sp>
        <p:nvSpPr>
          <p:cNvPr id="5" name="Footer Placeholder 4" hidden="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>
              <a:solidFill>
                <a:srgbClr val="808285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425281-793C-44B6-9FB4-1EB1BF188BFD}" type="slidenum">
              <a:rPr lang="en-GB" smtClean="0">
                <a:solidFill>
                  <a:srgbClr val="808285"/>
                </a:solidFill>
              </a:rPr>
              <a:pPr/>
              <a:t>‹nr.›</a:t>
            </a:fld>
            <a:endParaRPr lang="en-GB" dirty="0">
              <a:solidFill>
                <a:srgbClr val="808285"/>
              </a:solidFill>
            </a:endParaRPr>
          </a:p>
        </p:txBody>
      </p:sp>
      <p:grpSp>
        <p:nvGrpSpPr>
          <p:cNvPr id="13" name="Group 12"/>
          <p:cNvGrpSpPr>
            <a:grpSpLocks/>
          </p:cNvGrpSpPr>
          <p:nvPr userDrawn="1"/>
        </p:nvGrpSpPr>
        <p:grpSpPr bwMode="auto">
          <a:xfrm>
            <a:off x="-2289877" y="3284541"/>
            <a:ext cx="2106612" cy="1523494"/>
            <a:chOff x="-2231300" y="2231625"/>
            <a:chExt cx="2106943" cy="1523188"/>
          </a:xfrm>
        </p:grpSpPr>
        <p:sp>
          <p:nvSpPr>
            <p:cNvPr id="15" name="TextBox 17"/>
            <p:cNvSpPr txBox="1">
              <a:spLocks noChangeArrowheads="1"/>
            </p:cNvSpPr>
            <p:nvPr userDrawn="1"/>
          </p:nvSpPr>
          <p:spPr bwMode="auto">
            <a:xfrm>
              <a:off x="-2231300" y="2231625"/>
              <a:ext cx="2105356" cy="15231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defPPr>
                <a:defRPr lang="da-DK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9pPr>
            </a:lstStyle>
            <a:p>
              <a:pPr algn="r">
                <a:defRPr/>
              </a:pPr>
              <a:r>
                <a:rPr lang="en-GB" altLang="da-DK" sz="1100" noProof="1">
                  <a:solidFill>
                    <a:srgbClr val="2C2A29"/>
                  </a:solidFill>
                  <a:latin typeface="Arial" panose="020B0604020202020204"/>
                  <a:cs typeface="Arial" charset="0"/>
                </a:rPr>
                <a:t>To add preformatted bullets,</a:t>
              </a:r>
            </a:p>
            <a:p>
              <a:pPr algn="r">
                <a:defRPr/>
              </a:pPr>
              <a:r>
                <a:rPr lang="en-GB" altLang="da-DK" sz="1100" noProof="1">
                  <a:solidFill>
                    <a:srgbClr val="2C2A29"/>
                  </a:solidFill>
                  <a:latin typeface="Arial" panose="020B0604020202020204"/>
                  <a:cs typeface="Arial" charset="0"/>
                </a:rPr>
                <a:t>click the </a:t>
              </a:r>
              <a:r>
                <a:rPr lang="en-GB" altLang="da-DK" sz="1100" b="1" noProof="1">
                  <a:solidFill>
                    <a:srgbClr val="2C2A29"/>
                  </a:solidFill>
                  <a:latin typeface="Arial" panose="020B0604020202020204"/>
                  <a:cs typeface="Arial" charset="0"/>
                </a:rPr>
                <a:t>Home</a:t>
              </a:r>
              <a:r>
                <a:rPr lang="en-GB" altLang="da-DK" sz="1100" noProof="1">
                  <a:solidFill>
                    <a:srgbClr val="2C2A29"/>
                  </a:solidFill>
                  <a:latin typeface="Arial" panose="020B0604020202020204"/>
                  <a:cs typeface="Arial" charset="0"/>
                </a:rPr>
                <a:t> tab and select</a:t>
              </a:r>
            </a:p>
            <a:p>
              <a:pPr algn="r">
                <a:defRPr/>
              </a:pPr>
              <a:r>
                <a:rPr lang="en-GB" altLang="da-DK" sz="1100" b="1" noProof="1">
                  <a:solidFill>
                    <a:srgbClr val="2C2A29"/>
                  </a:solidFill>
                  <a:latin typeface="Arial" panose="020B0604020202020204"/>
                  <a:cs typeface="Arial" charset="0"/>
                </a:rPr>
                <a:t>Increase Indent</a:t>
              </a:r>
            </a:p>
            <a:p>
              <a:pPr algn="r">
                <a:defRPr/>
              </a:pPr>
              <a:endParaRPr lang="en-GB" altLang="da-DK" sz="1100" noProof="1">
                <a:solidFill>
                  <a:srgbClr val="2C2A29"/>
                </a:solidFill>
                <a:latin typeface="Arial" panose="020B0604020202020204"/>
                <a:cs typeface="Arial" charset="0"/>
              </a:endParaRPr>
            </a:p>
            <a:p>
              <a:pPr algn="r">
                <a:defRPr/>
              </a:pPr>
              <a:endParaRPr lang="en-GB" altLang="da-DK" sz="1100" noProof="1">
                <a:solidFill>
                  <a:srgbClr val="2C2A29"/>
                </a:solidFill>
                <a:latin typeface="Arial" panose="020B0604020202020204"/>
                <a:cs typeface="Arial" charset="0"/>
              </a:endParaRPr>
            </a:p>
            <a:p>
              <a:pPr algn="r">
                <a:defRPr/>
              </a:pPr>
              <a:r>
                <a:rPr lang="en-GB" altLang="da-DK" sz="1100" noProof="1">
                  <a:solidFill>
                    <a:srgbClr val="2C2A29"/>
                  </a:solidFill>
                  <a:latin typeface="Arial" panose="020B0604020202020204"/>
                  <a:cs typeface="Arial" charset="0"/>
                </a:rPr>
                <a:t>Click </a:t>
              </a:r>
              <a:r>
                <a:rPr lang="en-GB" altLang="da-DK" sz="1100" b="1" noProof="1">
                  <a:solidFill>
                    <a:srgbClr val="2C2A29"/>
                  </a:solidFill>
                  <a:latin typeface="Arial" panose="020B0604020202020204"/>
                  <a:cs typeface="Arial" charset="0"/>
                </a:rPr>
                <a:t>Decrease Indent</a:t>
              </a:r>
            </a:p>
            <a:p>
              <a:pPr algn="r">
                <a:defRPr/>
              </a:pPr>
              <a:r>
                <a:rPr lang="en-GB" altLang="da-DK" sz="1100" noProof="1">
                  <a:solidFill>
                    <a:srgbClr val="2C2A29"/>
                  </a:solidFill>
                  <a:latin typeface="Arial" panose="020B0604020202020204"/>
                  <a:cs typeface="Arial" charset="0"/>
                </a:rPr>
                <a:t>to return to the previous list design</a:t>
              </a:r>
            </a:p>
            <a:p>
              <a:pPr algn="r">
                <a:defRPr/>
              </a:pPr>
              <a:r>
                <a:rPr lang="en-GB" altLang="da-DK" sz="1100" b="1" noProof="1">
                  <a:solidFill>
                    <a:srgbClr val="2C2A29"/>
                  </a:solidFill>
                  <a:latin typeface="Arial" panose="020B0604020202020204"/>
                  <a:cs typeface="Arial" charset="0"/>
                </a:rPr>
                <a:t> </a:t>
              </a:r>
            </a:p>
          </p:txBody>
        </p:sp>
        <p:grpSp>
          <p:nvGrpSpPr>
            <p:cNvPr id="17" name="Group 16"/>
            <p:cNvGrpSpPr>
              <a:grpSpLocks/>
            </p:cNvGrpSpPr>
            <p:nvPr userDrawn="1"/>
          </p:nvGrpSpPr>
          <p:grpSpPr bwMode="auto">
            <a:xfrm>
              <a:off x="-544672" y="2731719"/>
              <a:ext cx="419742" cy="242548"/>
              <a:chOff x="-832082" y="3286289"/>
              <a:chExt cx="358924" cy="219989"/>
            </a:xfrm>
          </p:grpSpPr>
          <p:pic>
            <p:nvPicPr>
              <p:cNvPr id="23" name="Picture 22"/>
              <p:cNvPicPr>
                <a:picLocks noChangeAspect="1" noChangeArrowheads="1"/>
              </p:cNvPicPr>
              <p:nvPr userDrawn="1"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-832082" y="3286289"/>
                <a:ext cx="358924" cy="21998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sp>
            <p:nvSpPr>
              <p:cNvPr id="24" name="Rounded Rectangle 23"/>
              <p:cNvSpPr/>
              <p:nvPr userDrawn="1"/>
            </p:nvSpPr>
            <p:spPr bwMode="auto">
              <a:xfrm>
                <a:off x="-653241" y="3287610"/>
                <a:ext cx="169711" cy="215935"/>
              </a:xfrm>
              <a:prstGeom prst="roundRect">
                <a:avLst/>
              </a:prstGeom>
              <a:noFill/>
              <a:ln w="12700"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anchor="ctr"/>
              <a:lstStyle>
                <a:defPPr>
                  <a:defRPr lang="da-DK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defRPr/>
                </a:pPr>
                <a:endParaRPr lang="en-GB" sz="2300" noProof="1">
                  <a:solidFill>
                    <a:prstClr val="white"/>
                  </a:solidFill>
                  <a:latin typeface="HelveticaNeueLT Std Lt Cn" pitchFamily="34" charset="0"/>
                </a:endParaRPr>
              </a:p>
            </p:txBody>
          </p:sp>
        </p:grpSp>
        <p:grpSp>
          <p:nvGrpSpPr>
            <p:cNvPr id="19" name="Group 18"/>
            <p:cNvGrpSpPr>
              <a:grpSpLocks/>
            </p:cNvGrpSpPr>
            <p:nvPr userDrawn="1"/>
          </p:nvGrpSpPr>
          <p:grpSpPr bwMode="auto">
            <a:xfrm>
              <a:off x="-531551" y="3339969"/>
              <a:ext cx="407194" cy="245526"/>
              <a:chOff x="-474298" y="3592325"/>
              <a:chExt cx="348194" cy="222690"/>
            </a:xfrm>
          </p:grpSpPr>
          <p:pic>
            <p:nvPicPr>
              <p:cNvPr id="20" name="Picture 19"/>
              <p:cNvPicPr>
                <a:picLocks noChangeAspect="1" noChangeArrowheads="1"/>
              </p:cNvPicPr>
              <p:nvPr userDrawn="1"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-474298" y="3592325"/>
                <a:ext cx="348194" cy="22269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sp>
            <p:nvSpPr>
              <p:cNvPr id="21" name="Rectangle 20"/>
              <p:cNvSpPr/>
              <p:nvPr userDrawn="1"/>
            </p:nvSpPr>
            <p:spPr bwMode="auto">
              <a:xfrm>
                <a:off x="-297173" y="3594762"/>
                <a:ext cx="171069" cy="211616"/>
              </a:xfrm>
              <a:prstGeom prst="rect">
                <a:avLst/>
              </a:prstGeom>
              <a:solidFill>
                <a:srgbClr val="FFFFFF">
                  <a:alpha val="65882"/>
                </a:srgbClr>
              </a:solidFill>
              <a:ln w="31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anchor="ctr"/>
              <a:lstStyle>
                <a:defPPr>
                  <a:defRPr lang="da-DK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defRPr/>
                </a:pPr>
                <a:endParaRPr lang="en-GB" sz="2300" noProof="1">
                  <a:solidFill>
                    <a:prstClr val="white"/>
                  </a:solidFill>
                  <a:latin typeface="HelveticaNeueLT Std Lt Cn" pitchFamily="34" charset="0"/>
                </a:endParaRPr>
              </a:p>
            </p:txBody>
          </p:sp>
          <p:sp>
            <p:nvSpPr>
              <p:cNvPr id="22" name="Rounded Rectangle 21"/>
              <p:cNvSpPr/>
              <p:nvPr userDrawn="1"/>
            </p:nvSpPr>
            <p:spPr bwMode="auto">
              <a:xfrm>
                <a:off x="-465528" y="3597641"/>
                <a:ext cx="168354" cy="217374"/>
              </a:xfrm>
              <a:prstGeom prst="roundRect">
                <a:avLst/>
              </a:prstGeom>
              <a:noFill/>
              <a:ln w="12700"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anchor="ctr"/>
              <a:lstStyle>
                <a:defPPr>
                  <a:defRPr lang="da-DK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defRPr/>
                </a:pPr>
                <a:endParaRPr lang="en-GB" sz="2300" noProof="1">
                  <a:solidFill>
                    <a:prstClr val="white"/>
                  </a:solidFill>
                  <a:latin typeface="HelveticaNeueLT Std Lt Cn" pitchFamily="34" charset="0"/>
                </a:endParaRPr>
              </a:p>
            </p:txBody>
          </p:sp>
        </p:grpSp>
      </p:grp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520000" y="1"/>
            <a:ext cx="2287143" cy="1285875"/>
          </a:xfrm>
          <a:prstGeom prst="rect">
            <a:avLst/>
          </a:prstGeom>
        </p:spPr>
      </p:pic>
      <p:grpSp>
        <p:nvGrpSpPr>
          <p:cNvPr id="27" name="Group 28"/>
          <p:cNvGrpSpPr/>
          <p:nvPr userDrawn="1"/>
        </p:nvGrpSpPr>
        <p:grpSpPr>
          <a:xfrm>
            <a:off x="12360705" y="2322799"/>
            <a:ext cx="1871663" cy="3216265"/>
            <a:chOff x="-2008947" y="2420888"/>
            <a:chExt cx="1871662" cy="3216263"/>
          </a:xfrm>
        </p:grpSpPr>
        <p:grpSp>
          <p:nvGrpSpPr>
            <p:cNvPr id="28" name="Gruppe 1"/>
            <p:cNvGrpSpPr/>
            <p:nvPr userDrawn="1"/>
          </p:nvGrpSpPr>
          <p:grpSpPr>
            <a:xfrm>
              <a:off x="-2008947" y="2420888"/>
              <a:ext cx="1871662" cy="3216263"/>
              <a:chOff x="9231313" y="2327275"/>
              <a:chExt cx="1871662" cy="3216263"/>
            </a:xfrm>
          </p:grpSpPr>
          <p:sp>
            <p:nvSpPr>
              <p:cNvPr id="30" name="TextBox 31"/>
              <p:cNvSpPr txBox="1">
                <a:spLocks noChangeArrowheads="1"/>
              </p:cNvSpPr>
              <p:nvPr userDrawn="1"/>
            </p:nvSpPr>
            <p:spPr bwMode="auto">
              <a:xfrm>
                <a:off x="9231313" y="2327275"/>
                <a:ext cx="1871662" cy="321626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>
                <a:spAutoFit/>
              </a:bodyPr>
              <a:lstStyle>
                <a:defPPr>
                  <a:defRPr lang="da-DK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9pPr>
              </a:lstStyle>
              <a:p>
                <a:r>
                  <a:rPr lang="en-GB" sz="1100" b="1" dirty="0">
                    <a:solidFill>
                      <a:srgbClr val="2C2A29"/>
                    </a:solidFill>
                    <a:cs typeface="Arial" pitchFamily="34" charset="0"/>
                  </a:rPr>
                  <a:t>Insert Picture</a:t>
                </a:r>
              </a:p>
              <a:p>
                <a:r>
                  <a:rPr lang="en-GB" sz="1100" b="1" dirty="0">
                    <a:solidFill>
                      <a:srgbClr val="2C2A29"/>
                    </a:solidFill>
                    <a:cs typeface="Arial" pitchFamily="34" charset="0"/>
                  </a:rPr>
                  <a:t>1.</a:t>
                </a:r>
                <a:r>
                  <a:rPr lang="en-GB" sz="1100" dirty="0">
                    <a:solidFill>
                      <a:srgbClr val="2C2A29"/>
                    </a:solidFill>
                    <a:cs typeface="Arial" pitchFamily="34" charset="0"/>
                  </a:rPr>
                  <a:t> Click thumbnail image icon in the middle of the placeholder </a:t>
                </a:r>
              </a:p>
              <a:p>
                <a:r>
                  <a:rPr lang="en-GB" sz="1100" b="1" dirty="0">
                    <a:solidFill>
                      <a:srgbClr val="2C2A29"/>
                    </a:solidFill>
                    <a:cs typeface="Arial" pitchFamily="34" charset="0"/>
                  </a:rPr>
                  <a:t>2. </a:t>
                </a:r>
                <a:r>
                  <a:rPr lang="en-GB" sz="1100" dirty="0">
                    <a:solidFill>
                      <a:srgbClr val="2C2A29"/>
                    </a:solidFill>
                    <a:cs typeface="Arial" pitchFamily="34" charset="0"/>
                  </a:rPr>
                  <a:t>add the desired picture</a:t>
                </a:r>
              </a:p>
              <a:p>
                <a:r>
                  <a:rPr lang="en-GB" sz="1100" b="1" dirty="0">
                    <a:solidFill>
                      <a:srgbClr val="2C2A29"/>
                    </a:solidFill>
                    <a:cs typeface="Arial" pitchFamily="34" charset="0"/>
                  </a:rPr>
                  <a:t>3. </a:t>
                </a:r>
                <a:r>
                  <a:rPr lang="en-GB" sz="1100" dirty="0">
                    <a:solidFill>
                      <a:srgbClr val="2C2A29"/>
                    </a:solidFill>
                    <a:cs typeface="Arial" pitchFamily="34" charset="0"/>
                  </a:rPr>
                  <a:t>Click </a:t>
                </a:r>
                <a:r>
                  <a:rPr lang="en-GB" sz="1100" b="1" dirty="0">
                    <a:solidFill>
                      <a:srgbClr val="2C2A29"/>
                    </a:solidFill>
                    <a:cs typeface="Arial" pitchFamily="34" charset="0"/>
                  </a:rPr>
                  <a:t>Crop</a:t>
                </a:r>
                <a:r>
                  <a:rPr lang="en-GB" sz="1100" dirty="0">
                    <a:solidFill>
                      <a:srgbClr val="2C2A29"/>
                    </a:solidFill>
                    <a:cs typeface="Arial" pitchFamily="34" charset="0"/>
                  </a:rPr>
                  <a:t> to change </a:t>
                </a:r>
              </a:p>
              <a:p>
                <a:r>
                  <a:rPr lang="en-GB" sz="1100" dirty="0">
                    <a:solidFill>
                      <a:srgbClr val="2C2A29"/>
                    </a:solidFill>
                    <a:cs typeface="Arial" pitchFamily="34" charset="0"/>
                  </a:rPr>
                  <a:t>focus of the image / size</a:t>
                </a:r>
              </a:p>
              <a:p>
                <a:r>
                  <a:rPr lang="en-GB" sz="1100" dirty="0">
                    <a:solidFill>
                      <a:srgbClr val="2C2A29"/>
                    </a:solidFill>
                    <a:cs typeface="Arial" pitchFamily="34" charset="0"/>
                  </a:rPr>
                  <a:t> </a:t>
                </a:r>
              </a:p>
              <a:p>
                <a:endParaRPr lang="en-GB" sz="1100" dirty="0">
                  <a:solidFill>
                    <a:srgbClr val="2C2A29"/>
                  </a:solidFill>
                  <a:cs typeface="Arial" pitchFamily="34" charset="0"/>
                </a:endParaRPr>
              </a:p>
              <a:p>
                <a:endParaRPr lang="en-GB" sz="1100" dirty="0">
                  <a:solidFill>
                    <a:srgbClr val="2C2A29"/>
                  </a:solidFill>
                  <a:cs typeface="Arial" pitchFamily="34" charset="0"/>
                </a:endParaRPr>
              </a:p>
              <a:p>
                <a:r>
                  <a:rPr lang="en-GB" sz="1100" b="1" dirty="0">
                    <a:solidFill>
                      <a:srgbClr val="2C2A29"/>
                    </a:solidFill>
                    <a:cs typeface="Arial" pitchFamily="34" charset="0"/>
                  </a:rPr>
                  <a:t>4. </a:t>
                </a:r>
                <a:r>
                  <a:rPr lang="en-GB" sz="1100" dirty="0">
                    <a:solidFill>
                      <a:srgbClr val="2C2A29"/>
                    </a:solidFill>
                    <a:cs typeface="Arial" pitchFamily="34" charset="0"/>
                  </a:rPr>
                  <a:t>If you want to scale the image hold the </a:t>
                </a:r>
                <a:r>
                  <a:rPr lang="en-GB" sz="1100" b="1" dirty="0">
                    <a:solidFill>
                      <a:srgbClr val="2C2A29"/>
                    </a:solidFill>
                    <a:cs typeface="Arial" pitchFamily="34" charset="0"/>
                  </a:rPr>
                  <a:t>SHIFT</a:t>
                </a:r>
                <a:r>
                  <a:rPr lang="en-GB" sz="1100" dirty="0">
                    <a:solidFill>
                      <a:srgbClr val="2C2A29"/>
                    </a:solidFill>
                    <a:cs typeface="Arial" pitchFamily="34" charset="0"/>
                  </a:rPr>
                  <a:t> button down while dragging the corners of the image</a:t>
                </a:r>
              </a:p>
              <a:p>
                <a:endParaRPr lang="en-GB" sz="1100" dirty="0">
                  <a:solidFill>
                    <a:srgbClr val="2C2A29"/>
                  </a:solidFill>
                  <a:cs typeface="Arial" pitchFamily="34" charset="0"/>
                </a:endParaRPr>
              </a:p>
              <a:p>
                <a:endParaRPr lang="en-GB" sz="1100" dirty="0">
                  <a:solidFill>
                    <a:srgbClr val="2C2A29"/>
                  </a:solidFill>
                  <a:cs typeface="Arial" pitchFamily="34" charset="0"/>
                </a:endParaRPr>
              </a:p>
              <a:p>
                <a:endParaRPr lang="en-GB" sz="1100" dirty="0">
                  <a:solidFill>
                    <a:srgbClr val="2C2A29"/>
                  </a:solidFill>
                  <a:cs typeface="Arial" pitchFamily="34" charset="0"/>
                </a:endParaRPr>
              </a:p>
              <a:p>
                <a:pPr>
                  <a:defRPr/>
                </a:pPr>
                <a:r>
                  <a:rPr lang="en-GB" sz="1100" b="1" dirty="0">
                    <a:solidFill>
                      <a:srgbClr val="2C2A29"/>
                    </a:solidFill>
                    <a:cs typeface="Arial" pitchFamily="34" charset="0"/>
                  </a:rPr>
                  <a:t>5. </a:t>
                </a:r>
                <a:r>
                  <a:rPr lang="en-GB" sz="1100" dirty="0">
                    <a:solidFill>
                      <a:srgbClr val="2C2A29"/>
                    </a:solidFill>
                    <a:cs typeface="Arial" pitchFamily="34" charset="0"/>
                  </a:rPr>
                  <a:t>Right-click on the picture and select </a:t>
                </a:r>
                <a:r>
                  <a:rPr lang="en-GB" sz="1100" b="1" dirty="0">
                    <a:solidFill>
                      <a:srgbClr val="2C2A29"/>
                    </a:solidFill>
                    <a:cs typeface="Arial" pitchFamily="34" charset="0"/>
                  </a:rPr>
                  <a:t>Send to back</a:t>
                </a:r>
              </a:p>
            </p:txBody>
          </p:sp>
          <p:grpSp>
            <p:nvGrpSpPr>
              <p:cNvPr id="31" name="Gruppe 1"/>
              <p:cNvGrpSpPr>
                <a:grpSpLocks/>
              </p:cNvGrpSpPr>
              <p:nvPr userDrawn="1"/>
            </p:nvGrpSpPr>
            <p:grpSpPr bwMode="auto">
              <a:xfrm>
                <a:off x="9254797" y="4356775"/>
                <a:ext cx="331787" cy="342899"/>
                <a:chOff x="8337348" y="5840143"/>
                <a:chExt cx="331631" cy="343551"/>
              </a:xfrm>
            </p:grpSpPr>
            <p:pic>
              <p:nvPicPr>
                <p:cNvPr id="32" name="Picture 33"/>
                <p:cNvPicPr>
                  <a:picLocks noChangeAspect="1" noChangeArrowheads="1"/>
                </p:cNvPicPr>
                <p:nvPr userDrawn="1"/>
              </p:nvPicPr>
              <p:blipFill>
                <a:blip r:embed="rId7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8350876" y="5840143"/>
                  <a:ext cx="318103" cy="34355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33" name="Rounded Rectangle 34"/>
                <p:cNvSpPr/>
                <p:nvPr userDrawn="1"/>
              </p:nvSpPr>
              <p:spPr>
                <a:xfrm>
                  <a:off x="8337348" y="5840145"/>
                  <a:ext cx="209451" cy="171776"/>
                </a:xfrm>
                <a:prstGeom prst="roundRect">
                  <a:avLst/>
                </a:prstGeom>
                <a:noFill/>
                <a:ln w="19050">
                  <a:solidFill>
                    <a:srgbClr val="E31E36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>
                  <a:defPPr>
                    <a:defRPr lang="da-DK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>
                    <a:defRPr/>
                  </a:pPr>
                  <a:endParaRPr lang="en-GB" sz="2000" dirty="0">
                    <a:solidFill>
                      <a:prstClr val="white"/>
                    </a:solidFill>
                  </a:endParaRPr>
                </a:p>
              </p:txBody>
            </p:sp>
          </p:grpSp>
        </p:grpSp>
        <p:pic>
          <p:nvPicPr>
            <p:cNvPr id="29" name="Picture 30"/>
            <p:cNvPicPr>
              <a:picLocks noChangeAspect="1"/>
            </p:cNvPicPr>
            <p:nvPr userDrawn="1"/>
          </p:nvPicPr>
          <p:blipFill>
            <a:blip r:embed="rId8"/>
            <a:stretch>
              <a:fillRect/>
            </a:stretch>
          </p:blipFill>
          <p:spPr>
            <a:xfrm>
              <a:off x="-2002556" y="3367604"/>
              <a:ext cx="399069" cy="36913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66710249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large picture I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White box"/>
          <p:cNvSpPr>
            <a:spLocks noGrp="1"/>
          </p:cNvSpPr>
          <p:nvPr>
            <p:ph type="body" sz="quarter" idx="16" hasCustomPrompt="1"/>
          </p:nvPr>
        </p:nvSpPr>
        <p:spPr>
          <a:xfrm>
            <a:off x="75601" y="2404088"/>
            <a:ext cx="11144851" cy="3041136"/>
          </a:xfrm>
          <a:blipFill>
            <a:blip r:embed="rId2"/>
            <a:stretch>
              <a:fillRect/>
            </a:stretch>
          </a:blipFill>
        </p:spPr>
        <p:txBody>
          <a:bodyPr>
            <a:normAutofit/>
          </a:bodyPr>
          <a:lstStyle>
            <a:lvl1pPr>
              <a:defRPr sz="133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-</a:t>
            </a:r>
          </a:p>
        </p:txBody>
      </p:sp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dirty="0"/>
              <a:t>Click to add section title</a:t>
            </a:r>
          </a:p>
        </p:txBody>
      </p:sp>
      <p:sp>
        <p:nvSpPr>
          <p:cNvPr id="12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54052" y="2772656"/>
            <a:ext cx="2705645" cy="2304000"/>
          </a:xfrm>
        </p:spPr>
        <p:txBody>
          <a:bodyPr>
            <a:noAutofit/>
          </a:bodyPr>
          <a:lstStyle>
            <a:lvl1pPr marL="0" indent="0">
              <a:buNone/>
              <a:defRPr lang="en-US" sz="3200" kern="1200" cap="none" baseline="0" dirty="0" smtClean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11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241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3pPr>
            <a:lvl4pPr marL="137136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48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60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272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19984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695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dirty="0"/>
              <a:t>Highlighting key element / words in red</a:t>
            </a:r>
          </a:p>
        </p:txBody>
      </p:sp>
      <p:sp>
        <p:nvSpPr>
          <p:cNvPr id="21" name="Text Placeholder 3"/>
          <p:cNvSpPr>
            <a:spLocks noGrp="1"/>
          </p:cNvSpPr>
          <p:nvPr>
            <p:ph type="body" sz="quarter" idx="23" hasCustomPrompt="1"/>
          </p:nvPr>
        </p:nvSpPr>
        <p:spPr>
          <a:xfrm>
            <a:off x="3979333" y="2772655"/>
            <a:ext cx="6293131" cy="2048424"/>
          </a:xfrm>
          <a:noFill/>
        </p:spPr>
        <p:txBody>
          <a:bodyPr wrap="square" lIns="0">
            <a:spAutoFit/>
          </a:bodyPr>
          <a:lstStyle>
            <a:lvl1pPr>
              <a:defRPr/>
            </a:lvl1pPr>
          </a:lstStyle>
          <a:p>
            <a:pPr lvl="0"/>
            <a:r>
              <a:rPr lang="en-GB" dirty="0"/>
              <a:t>Click to add text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  <p:sp>
        <p:nvSpPr>
          <p:cNvPr id="9" name="Gray line"/>
          <p:cNvSpPr>
            <a:spLocks noGrp="1"/>
          </p:cNvSpPr>
          <p:nvPr>
            <p:ph type="body" sz="quarter" idx="24" hasCustomPrompt="1"/>
          </p:nvPr>
        </p:nvSpPr>
        <p:spPr>
          <a:xfrm>
            <a:off x="3688389" y="2775740"/>
            <a:ext cx="14400" cy="2304000"/>
          </a:xfrm>
          <a:solidFill>
            <a:schemeClr val="tx1"/>
          </a:solidFill>
        </p:spPr>
        <p:txBody>
          <a:bodyPr/>
          <a:lstStyle>
            <a:lvl1pPr marL="0" indent="0">
              <a:buNone/>
              <a:defRPr sz="133">
                <a:solidFill>
                  <a:schemeClr val="tx1"/>
                </a:solidFill>
              </a:defRPr>
            </a:lvl1pPr>
          </a:lstStyle>
          <a:p>
            <a:pPr lvl="0"/>
            <a:r>
              <a:rPr lang="en-GB" dirty="0"/>
              <a:t>-</a:t>
            </a:r>
          </a:p>
        </p:txBody>
      </p:sp>
      <p:sp>
        <p:nvSpPr>
          <p:cNvPr id="11" name="Picture Placeholder 4"/>
          <p:cNvSpPr>
            <a:spLocks noGrp="1"/>
          </p:cNvSpPr>
          <p:nvPr>
            <p:ph type="pic" sz="quarter" idx="13" hasCustomPrompt="1"/>
          </p:nvPr>
        </p:nvSpPr>
        <p:spPr>
          <a:xfrm>
            <a:off x="75600" y="971999"/>
            <a:ext cx="12121200" cy="5896800"/>
          </a:xfrm>
          <a:noFill/>
        </p:spPr>
        <p:txBody>
          <a:bodyPr lIns="0" tIns="611907" rIns="0" anchor="ctr" anchorCtr="0">
            <a:normAutofit/>
          </a:bodyPr>
          <a:lstStyle>
            <a:lvl1pPr marL="0" marR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500" baseline="0">
                <a:solidFill>
                  <a:schemeClr val="tx1"/>
                </a:solidFill>
              </a:defRPr>
            </a:lvl1pPr>
          </a:lstStyle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noProof="0" dirty="0"/>
              <a:t>Click on icon to insert picture, remember to </a:t>
            </a:r>
            <a:r>
              <a:rPr lang="en-GB" sz="1500" kern="1200" baseline="0" noProof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right-click on the picture and select Send to back</a:t>
            </a:r>
            <a:r>
              <a:rPr lang="en-GB" noProof="0" dirty="0"/>
              <a:t>  </a:t>
            </a:r>
          </a:p>
        </p:txBody>
      </p:sp>
      <p:sp>
        <p:nvSpPr>
          <p:cNvPr id="4" name="Date Placeholder 3" hidden="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80DB5D-ED7A-4FCA-9F48-607B9766E806}" type="datetime1">
              <a:rPr lang="nl-NL">
                <a:solidFill>
                  <a:srgbClr val="808285"/>
                </a:solidFill>
              </a:rPr>
              <a:pPr/>
              <a:t>23-04-19</a:t>
            </a:fld>
            <a:endParaRPr dirty="0">
              <a:solidFill>
                <a:srgbClr val="808285"/>
              </a:solidFill>
            </a:endParaRPr>
          </a:p>
        </p:txBody>
      </p:sp>
      <p:sp>
        <p:nvSpPr>
          <p:cNvPr id="5" name="Footer Placeholder 4" hidden="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>
              <a:solidFill>
                <a:srgbClr val="808285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425281-793C-44B6-9FB4-1EB1BF188BFD}" type="slidenum">
              <a:rPr lang="en-GB" smtClean="0">
                <a:solidFill>
                  <a:srgbClr val="808285"/>
                </a:solidFill>
              </a:rPr>
              <a:pPr/>
              <a:t>‹nr.›</a:t>
            </a:fld>
            <a:endParaRPr lang="en-GB" dirty="0">
              <a:solidFill>
                <a:srgbClr val="808285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448000" y="1"/>
            <a:ext cx="2287143" cy="1285875"/>
          </a:xfrm>
          <a:prstGeom prst="rect">
            <a:avLst/>
          </a:prstGeom>
        </p:spPr>
      </p:pic>
      <p:grpSp>
        <p:nvGrpSpPr>
          <p:cNvPr id="19" name="Group 28"/>
          <p:cNvGrpSpPr/>
          <p:nvPr userDrawn="1"/>
        </p:nvGrpSpPr>
        <p:grpSpPr>
          <a:xfrm>
            <a:off x="12360705" y="2322799"/>
            <a:ext cx="1871663" cy="3216265"/>
            <a:chOff x="-2008947" y="2420888"/>
            <a:chExt cx="1871662" cy="3216263"/>
          </a:xfrm>
        </p:grpSpPr>
        <p:grpSp>
          <p:nvGrpSpPr>
            <p:cNvPr id="20" name="Gruppe 1"/>
            <p:cNvGrpSpPr/>
            <p:nvPr userDrawn="1"/>
          </p:nvGrpSpPr>
          <p:grpSpPr>
            <a:xfrm>
              <a:off x="-2008947" y="2420888"/>
              <a:ext cx="1871662" cy="3216263"/>
              <a:chOff x="9231313" y="2327275"/>
              <a:chExt cx="1871662" cy="3216263"/>
            </a:xfrm>
          </p:grpSpPr>
          <p:sp>
            <p:nvSpPr>
              <p:cNvPr id="23" name="TextBox 31"/>
              <p:cNvSpPr txBox="1">
                <a:spLocks noChangeArrowheads="1"/>
              </p:cNvSpPr>
              <p:nvPr userDrawn="1"/>
            </p:nvSpPr>
            <p:spPr bwMode="auto">
              <a:xfrm>
                <a:off x="9231313" y="2327275"/>
                <a:ext cx="1871662" cy="321626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>
                <a:spAutoFit/>
              </a:bodyPr>
              <a:lstStyle>
                <a:defPPr>
                  <a:defRPr lang="da-DK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9pPr>
              </a:lstStyle>
              <a:p>
                <a:r>
                  <a:rPr lang="en-GB" sz="1100" b="1" dirty="0">
                    <a:solidFill>
                      <a:srgbClr val="2C2A29"/>
                    </a:solidFill>
                    <a:cs typeface="Arial" pitchFamily="34" charset="0"/>
                  </a:rPr>
                  <a:t>Insert Picture</a:t>
                </a:r>
              </a:p>
              <a:p>
                <a:r>
                  <a:rPr lang="en-GB" sz="1100" b="1" dirty="0">
                    <a:solidFill>
                      <a:srgbClr val="2C2A29"/>
                    </a:solidFill>
                    <a:cs typeface="Arial" pitchFamily="34" charset="0"/>
                  </a:rPr>
                  <a:t>1.</a:t>
                </a:r>
                <a:r>
                  <a:rPr lang="en-GB" sz="1100" dirty="0">
                    <a:solidFill>
                      <a:srgbClr val="2C2A29"/>
                    </a:solidFill>
                    <a:cs typeface="Arial" pitchFamily="34" charset="0"/>
                  </a:rPr>
                  <a:t> Click thumbnail image icon in the middle of the placeholder </a:t>
                </a:r>
              </a:p>
              <a:p>
                <a:r>
                  <a:rPr lang="en-GB" sz="1100" b="1" dirty="0">
                    <a:solidFill>
                      <a:srgbClr val="2C2A29"/>
                    </a:solidFill>
                    <a:cs typeface="Arial" pitchFamily="34" charset="0"/>
                  </a:rPr>
                  <a:t>2. </a:t>
                </a:r>
                <a:r>
                  <a:rPr lang="en-GB" sz="1100" dirty="0">
                    <a:solidFill>
                      <a:srgbClr val="2C2A29"/>
                    </a:solidFill>
                    <a:cs typeface="Arial" pitchFamily="34" charset="0"/>
                  </a:rPr>
                  <a:t>add the desired picture</a:t>
                </a:r>
              </a:p>
              <a:p>
                <a:r>
                  <a:rPr lang="en-GB" sz="1100" b="1" dirty="0">
                    <a:solidFill>
                      <a:srgbClr val="2C2A29"/>
                    </a:solidFill>
                    <a:cs typeface="Arial" pitchFamily="34" charset="0"/>
                  </a:rPr>
                  <a:t>3. </a:t>
                </a:r>
                <a:r>
                  <a:rPr lang="en-GB" sz="1100" dirty="0">
                    <a:solidFill>
                      <a:srgbClr val="2C2A29"/>
                    </a:solidFill>
                    <a:cs typeface="Arial" pitchFamily="34" charset="0"/>
                  </a:rPr>
                  <a:t>Click </a:t>
                </a:r>
                <a:r>
                  <a:rPr lang="en-GB" sz="1100" b="1" dirty="0">
                    <a:solidFill>
                      <a:srgbClr val="2C2A29"/>
                    </a:solidFill>
                    <a:cs typeface="Arial" pitchFamily="34" charset="0"/>
                  </a:rPr>
                  <a:t>Crop</a:t>
                </a:r>
                <a:r>
                  <a:rPr lang="en-GB" sz="1100" dirty="0">
                    <a:solidFill>
                      <a:srgbClr val="2C2A29"/>
                    </a:solidFill>
                    <a:cs typeface="Arial" pitchFamily="34" charset="0"/>
                  </a:rPr>
                  <a:t> to change </a:t>
                </a:r>
              </a:p>
              <a:p>
                <a:r>
                  <a:rPr lang="en-GB" sz="1100" dirty="0">
                    <a:solidFill>
                      <a:srgbClr val="2C2A29"/>
                    </a:solidFill>
                    <a:cs typeface="Arial" pitchFamily="34" charset="0"/>
                  </a:rPr>
                  <a:t>focus of the image / size</a:t>
                </a:r>
              </a:p>
              <a:p>
                <a:r>
                  <a:rPr lang="en-GB" sz="1100" dirty="0">
                    <a:solidFill>
                      <a:srgbClr val="2C2A29"/>
                    </a:solidFill>
                    <a:cs typeface="Arial" pitchFamily="34" charset="0"/>
                  </a:rPr>
                  <a:t> </a:t>
                </a:r>
              </a:p>
              <a:p>
                <a:endParaRPr lang="en-GB" sz="1100" dirty="0">
                  <a:solidFill>
                    <a:srgbClr val="2C2A29"/>
                  </a:solidFill>
                  <a:cs typeface="Arial" pitchFamily="34" charset="0"/>
                </a:endParaRPr>
              </a:p>
              <a:p>
                <a:endParaRPr lang="en-GB" sz="1100" dirty="0">
                  <a:solidFill>
                    <a:srgbClr val="2C2A29"/>
                  </a:solidFill>
                  <a:cs typeface="Arial" pitchFamily="34" charset="0"/>
                </a:endParaRPr>
              </a:p>
              <a:p>
                <a:r>
                  <a:rPr lang="en-GB" sz="1100" b="1" dirty="0">
                    <a:solidFill>
                      <a:srgbClr val="2C2A29"/>
                    </a:solidFill>
                    <a:cs typeface="Arial" pitchFamily="34" charset="0"/>
                  </a:rPr>
                  <a:t>4. </a:t>
                </a:r>
                <a:r>
                  <a:rPr lang="en-GB" sz="1100" dirty="0">
                    <a:solidFill>
                      <a:srgbClr val="2C2A29"/>
                    </a:solidFill>
                    <a:cs typeface="Arial" pitchFamily="34" charset="0"/>
                  </a:rPr>
                  <a:t>If you want to scale the image hold the </a:t>
                </a:r>
                <a:r>
                  <a:rPr lang="en-GB" sz="1100" b="1" dirty="0">
                    <a:solidFill>
                      <a:srgbClr val="2C2A29"/>
                    </a:solidFill>
                    <a:cs typeface="Arial" pitchFamily="34" charset="0"/>
                  </a:rPr>
                  <a:t>SHIFT</a:t>
                </a:r>
                <a:r>
                  <a:rPr lang="en-GB" sz="1100" dirty="0">
                    <a:solidFill>
                      <a:srgbClr val="2C2A29"/>
                    </a:solidFill>
                    <a:cs typeface="Arial" pitchFamily="34" charset="0"/>
                  </a:rPr>
                  <a:t> button down while dragging the corners of the image</a:t>
                </a:r>
              </a:p>
              <a:p>
                <a:endParaRPr lang="en-GB" sz="1100" dirty="0">
                  <a:solidFill>
                    <a:srgbClr val="2C2A29"/>
                  </a:solidFill>
                  <a:cs typeface="Arial" pitchFamily="34" charset="0"/>
                </a:endParaRPr>
              </a:p>
              <a:p>
                <a:endParaRPr lang="en-GB" sz="1100" dirty="0">
                  <a:solidFill>
                    <a:srgbClr val="2C2A29"/>
                  </a:solidFill>
                  <a:cs typeface="Arial" pitchFamily="34" charset="0"/>
                </a:endParaRPr>
              </a:p>
              <a:p>
                <a:endParaRPr lang="en-GB" sz="1100" dirty="0">
                  <a:solidFill>
                    <a:srgbClr val="2C2A29"/>
                  </a:solidFill>
                  <a:cs typeface="Arial" pitchFamily="34" charset="0"/>
                </a:endParaRPr>
              </a:p>
              <a:p>
                <a:pPr>
                  <a:defRPr/>
                </a:pPr>
                <a:r>
                  <a:rPr lang="en-GB" sz="1100" b="1" dirty="0">
                    <a:solidFill>
                      <a:srgbClr val="2C2A29"/>
                    </a:solidFill>
                    <a:cs typeface="Arial" pitchFamily="34" charset="0"/>
                  </a:rPr>
                  <a:t>5. </a:t>
                </a:r>
                <a:r>
                  <a:rPr lang="en-GB" sz="1100" dirty="0">
                    <a:solidFill>
                      <a:srgbClr val="2C2A29"/>
                    </a:solidFill>
                    <a:cs typeface="Arial" pitchFamily="34" charset="0"/>
                  </a:rPr>
                  <a:t>Right-click on the picture and select </a:t>
                </a:r>
                <a:r>
                  <a:rPr lang="en-GB" sz="1100" b="1" dirty="0">
                    <a:solidFill>
                      <a:srgbClr val="2C2A29"/>
                    </a:solidFill>
                    <a:cs typeface="Arial" pitchFamily="34" charset="0"/>
                  </a:rPr>
                  <a:t>Send to back</a:t>
                </a:r>
              </a:p>
            </p:txBody>
          </p:sp>
          <p:grpSp>
            <p:nvGrpSpPr>
              <p:cNvPr id="24" name="Gruppe 1"/>
              <p:cNvGrpSpPr>
                <a:grpSpLocks/>
              </p:cNvGrpSpPr>
              <p:nvPr userDrawn="1"/>
            </p:nvGrpSpPr>
            <p:grpSpPr bwMode="auto">
              <a:xfrm>
                <a:off x="9254797" y="4356775"/>
                <a:ext cx="331787" cy="342899"/>
                <a:chOff x="8337348" y="5840143"/>
                <a:chExt cx="331631" cy="343551"/>
              </a:xfrm>
            </p:grpSpPr>
            <p:pic>
              <p:nvPicPr>
                <p:cNvPr id="25" name="Picture 33"/>
                <p:cNvPicPr>
                  <a:picLocks noChangeAspect="1" noChangeArrowheads="1"/>
                </p:cNvPicPr>
                <p:nvPr userDrawn="1"/>
              </p:nvPicPr>
              <p:blipFill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8350876" y="5840143"/>
                  <a:ext cx="318103" cy="34355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26" name="Rounded Rectangle 34"/>
                <p:cNvSpPr/>
                <p:nvPr userDrawn="1"/>
              </p:nvSpPr>
              <p:spPr>
                <a:xfrm>
                  <a:off x="8337348" y="5840145"/>
                  <a:ext cx="209451" cy="171776"/>
                </a:xfrm>
                <a:prstGeom prst="roundRect">
                  <a:avLst/>
                </a:prstGeom>
                <a:noFill/>
                <a:ln w="19050">
                  <a:solidFill>
                    <a:srgbClr val="E31E36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>
                  <a:defPPr>
                    <a:defRPr lang="da-DK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>
                    <a:defRPr/>
                  </a:pPr>
                  <a:endParaRPr lang="en-GB" sz="2000" dirty="0">
                    <a:solidFill>
                      <a:prstClr val="white"/>
                    </a:solidFill>
                  </a:endParaRPr>
                </a:p>
              </p:txBody>
            </p:sp>
          </p:grpSp>
        </p:grpSp>
        <p:pic>
          <p:nvPicPr>
            <p:cNvPr id="22" name="Picture 30"/>
            <p:cNvPicPr>
              <a:picLocks noChangeAspect="1"/>
            </p:cNvPicPr>
            <p:nvPr userDrawn="1"/>
          </p:nvPicPr>
          <p:blipFill>
            <a:blip r:embed="rId5"/>
            <a:stretch>
              <a:fillRect/>
            </a:stretch>
          </p:blipFill>
          <p:spPr>
            <a:xfrm>
              <a:off x="-2002556" y="3367604"/>
              <a:ext cx="399069" cy="36913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22929378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large picture II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dirty="0"/>
              <a:t>Click to add section title</a:t>
            </a:r>
          </a:p>
        </p:txBody>
      </p:sp>
      <p:sp>
        <p:nvSpPr>
          <p:cNvPr id="13" name="White box"/>
          <p:cNvSpPr>
            <a:spLocks noGrp="1"/>
          </p:cNvSpPr>
          <p:nvPr>
            <p:ph type="body" sz="quarter" idx="17" hasCustomPrompt="1"/>
          </p:nvPr>
        </p:nvSpPr>
        <p:spPr>
          <a:xfrm>
            <a:off x="654049" y="3794561"/>
            <a:ext cx="11144851" cy="3070800"/>
          </a:xfrm>
          <a:blipFill>
            <a:blip r:embed="rId2"/>
            <a:stretch>
              <a:fillRect/>
            </a:stretch>
          </a:blipFill>
        </p:spPr>
        <p:txBody>
          <a:bodyPr lIns="0">
            <a:normAutofit/>
          </a:bodyPr>
          <a:lstStyle>
            <a:lvl1pPr>
              <a:defRPr sz="133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-</a:t>
            </a:r>
          </a:p>
        </p:txBody>
      </p:sp>
      <p:sp>
        <p:nvSpPr>
          <p:cNvPr id="17" name="Text Placeholder 2"/>
          <p:cNvSpPr>
            <a:spLocks noGrp="1"/>
          </p:cNvSpPr>
          <p:nvPr>
            <p:ph type="body" idx="18" hasCustomPrompt="1"/>
          </p:nvPr>
        </p:nvSpPr>
        <p:spPr>
          <a:xfrm>
            <a:off x="1298576" y="4269819"/>
            <a:ext cx="2705645" cy="2090639"/>
          </a:xfrm>
        </p:spPr>
        <p:txBody>
          <a:bodyPr>
            <a:noAutofit/>
          </a:bodyPr>
          <a:lstStyle>
            <a:lvl1pPr marL="0" indent="0">
              <a:buNone/>
              <a:defRPr lang="en-US" sz="3200" kern="1200" cap="none" baseline="0" dirty="0" smtClean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11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241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3pPr>
            <a:lvl4pPr marL="137136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48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60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272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19984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695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dirty="0"/>
              <a:t>Highlighting key element / words in red</a:t>
            </a:r>
          </a:p>
        </p:txBody>
      </p:sp>
      <p:sp>
        <p:nvSpPr>
          <p:cNvPr id="24" name="Text Placeholder 3"/>
          <p:cNvSpPr>
            <a:spLocks noGrp="1"/>
          </p:cNvSpPr>
          <p:nvPr>
            <p:ph type="body" sz="quarter" idx="23" hasCustomPrompt="1"/>
          </p:nvPr>
        </p:nvSpPr>
        <p:spPr>
          <a:xfrm>
            <a:off x="4622809" y="4269809"/>
            <a:ext cx="6271279" cy="2048424"/>
          </a:xfrm>
          <a:noFill/>
        </p:spPr>
        <p:txBody>
          <a:bodyPr wrap="square" lIns="0">
            <a:spAutoFit/>
          </a:bodyPr>
          <a:lstStyle>
            <a:lvl1pPr>
              <a:defRPr/>
            </a:lvl1pPr>
          </a:lstStyle>
          <a:p>
            <a:pPr lvl="0"/>
            <a:r>
              <a:rPr lang="en-GB" dirty="0"/>
              <a:t>Click to add text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  <p:sp>
        <p:nvSpPr>
          <p:cNvPr id="19" name="Gray line"/>
          <p:cNvSpPr>
            <a:spLocks noGrp="1"/>
          </p:cNvSpPr>
          <p:nvPr>
            <p:ph type="body" sz="quarter" idx="24" hasCustomPrompt="1"/>
          </p:nvPr>
        </p:nvSpPr>
        <p:spPr>
          <a:xfrm>
            <a:off x="4326943" y="4269811"/>
            <a:ext cx="14400" cy="2091600"/>
          </a:xfrm>
          <a:solidFill>
            <a:schemeClr val="tx1"/>
          </a:solidFill>
        </p:spPr>
        <p:txBody>
          <a:bodyPr/>
          <a:lstStyle>
            <a:lvl1pPr marL="0" indent="0">
              <a:buNone/>
              <a:defRPr sz="133">
                <a:solidFill>
                  <a:schemeClr val="tx1"/>
                </a:solidFill>
              </a:defRPr>
            </a:lvl1pPr>
          </a:lstStyle>
          <a:p>
            <a:pPr lvl="0"/>
            <a:r>
              <a:rPr lang="en-GB" dirty="0"/>
              <a:t>-</a:t>
            </a:r>
          </a:p>
        </p:txBody>
      </p:sp>
      <p:sp>
        <p:nvSpPr>
          <p:cNvPr id="11" name="Picture Placeholder 4"/>
          <p:cNvSpPr>
            <a:spLocks noGrp="1"/>
          </p:cNvSpPr>
          <p:nvPr>
            <p:ph type="pic" sz="quarter" idx="13" hasCustomPrompt="1"/>
          </p:nvPr>
        </p:nvSpPr>
        <p:spPr>
          <a:xfrm>
            <a:off x="75600" y="971999"/>
            <a:ext cx="12121200" cy="5896800"/>
          </a:xfrm>
          <a:noFill/>
        </p:spPr>
        <p:txBody>
          <a:bodyPr lIns="0" tIns="0" rIns="0" bIns="683902" anchor="ctr" anchorCtr="0">
            <a:normAutofit/>
          </a:bodyPr>
          <a:lstStyle>
            <a:lvl1pPr marL="0" marR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500" baseline="0">
                <a:solidFill>
                  <a:schemeClr val="tx1"/>
                </a:solidFill>
              </a:defRPr>
            </a:lvl1pPr>
          </a:lstStyle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noProof="0" dirty="0"/>
              <a:t>Click on icon to insert picture, remember to </a:t>
            </a:r>
            <a:r>
              <a:rPr lang="en-GB" sz="1500" kern="1200" baseline="0" noProof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right-click on the picture and select Send to back</a:t>
            </a:r>
            <a:r>
              <a:rPr lang="en-GB" noProof="0" dirty="0"/>
              <a:t>  </a:t>
            </a:r>
          </a:p>
        </p:txBody>
      </p:sp>
      <p:sp>
        <p:nvSpPr>
          <p:cNvPr id="4" name="Date Placeholder 3" hidden="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D2C737-C459-4647-8958-BB59048C64D8}" type="datetime1">
              <a:rPr lang="nl-NL">
                <a:solidFill>
                  <a:srgbClr val="808285"/>
                </a:solidFill>
              </a:rPr>
              <a:pPr/>
              <a:t>23-04-19</a:t>
            </a:fld>
            <a:endParaRPr dirty="0">
              <a:solidFill>
                <a:srgbClr val="808285"/>
              </a:solidFill>
            </a:endParaRPr>
          </a:p>
        </p:txBody>
      </p:sp>
      <p:sp>
        <p:nvSpPr>
          <p:cNvPr id="5" name="Footer Placeholder 4" hidden="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>
              <a:solidFill>
                <a:srgbClr val="808285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425281-793C-44B6-9FB4-1EB1BF188BFD}" type="slidenum">
              <a:rPr lang="en-GB" smtClean="0">
                <a:solidFill>
                  <a:srgbClr val="808285"/>
                </a:solidFill>
              </a:rPr>
              <a:pPr/>
              <a:t>‹nr.›</a:t>
            </a:fld>
            <a:endParaRPr lang="en-GB" dirty="0">
              <a:solidFill>
                <a:srgbClr val="808285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448000" y="1"/>
            <a:ext cx="2287413" cy="1286027"/>
          </a:xfrm>
          <a:prstGeom prst="rect">
            <a:avLst/>
          </a:prstGeom>
        </p:spPr>
      </p:pic>
      <p:grpSp>
        <p:nvGrpSpPr>
          <p:cNvPr id="34" name="Group 28"/>
          <p:cNvGrpSpPr/>
          <p:nvPr userDrawn="1"/>
        </p:nvGrpSpPr>
        <p:grpSpPr>
          <a:xfrm>
            <a:off x="12360705" y="2322799"/>
            <a:ext cx="1871663" cy="3216265"/>
            <a:chOff x="-2008947" y="2420888"/>
            <a:chExt cx="1871662" cy="3216263"/>
          </a:xfrm>
        </p:grpSpPr>
        <p:grpSp>
          <p:nvGrpSpPr>
            <p:cNvPr id="35" name="Gruppe 1"/>
            <p:cNvGrpSpPr/>
            <p:nvPr userDrawn="1"/>
          </p:nvGrpSpPr>
          <p:grpSpPr>
            <a:xfrm>
              <a:off x="-2008947" y="2420888"/>
              <a:ext cx="1871662" cy="3216263"/>
              <a:chOff x="9231313" y="2327275"/>
              <a:chExt cx="1871662" cy="3216263"/>
            </a:xfrm>
          </p:grpSpPr>
          <p:sp>
            <p:nvSpPr>
              <p:cNvPr id="37" name="TextBox 31"/>
              <p:cNvSpPr txBox="1">
                <a:spLocks noChangeArrowheads="1"/>
              </p:cNvSpPr>
              <p:nvPr userDrawn="1"/>
            </p:nvSpPr>
            <p:spPr bwMode="auto">
              <a:xfrm>
                <a:off x="9231313" y="2327275"/>
                <a:ext cx="1871662" cy="321626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>
                <a:spAutoFit/>
              </a:bodyPr>
              <a:lstStyle>
                <a:defPPr>
                  <a:defRPr lang="da-DK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9pPr>
              </a:lstStyle>
              <a:p>
                <a:r>
                  <a:rPr lang="en-GB" sz="1100" b="1" dirty="0">
                    <a:solidFill>
                      <a:srgbClr val="2C2A29"/>
                    </a:solidFill>
                    <a:cs typeface="Arial" pitchFamily="34" charset="0"/>
                  </a:rPr>
                  <a:t>Insert Picture</a:t>
                </a:r>
              </a:p>
              <a:p>
                <a:r>
                  <a:rPr lang="en-GB" sz="1100" b="1" dirty="0">
                    <a:solidFill>
                      <a:srgbClr val="2C2A29"/>
                    </a:solidFill>
                    <a:cs typeface="Arial" pitchFamily="34" charset="0"/>
                  </a:rPr>
                  <a:t>1.</a:t>
                </a:r>
                <a:r>
                  <a:rPr lang="en-GB" sz="1100" dirty="0">
                    <a:solidFill>
                      <a:srgbClr val="2C2A29"/>
                    </a:solidFill>
                    <a:cs typeface="Arial" pitchFamily="34" charset="0"/>
                  </a:rPr>
                  <a:t> Click thumbnail image icon in the middle of the placeholder </a:t>
                </a:r>
              </a:p>
              <a:p>
                <a:r>
                  <a:rPr lang="en-GB" sz="1100" b="1" dirty="0">
                    <a:solidFill>
                      <a:srgbClr val="2C2A29"/>
                    </a:solidFill>
                    <a:cs typeface="Arial" pitchFamily="34" charset="0"/>
                  </a:rPr>
                  <a:t>2. </a:t>
                </a:r>
                <a:r>
                  <a:rPr lang="en-GB" sz="1100" dirty="0">
                    <a:solidFill>
                      <a:srgbClr val="2C2A29"/>
                    </a:solidFill>
                    <a:cs typeface="Arial" pitchFamily="34" charset="0"/>
                  </a:rPr>
                  <a:t>add the desired picture</a:t>
                </a:r>
              </a:p>
              <a:p>
                <a:r>
                  <a:rPr lang="en-GB" sz="1100" b="1" dirty="0">
                    <a:solidFill>
                      <a:srgbClr val="2C2A29"/>
                    </a:solidFill>
                    <a:cs typeface="Arial" pitchFamily="34" charset="0"/>
                  </a:rPr>
                  <a:t>3. </a:t>
                </a:r>
                <a:r>
                  <a:rPr lang="en-GB" sz="1100" dirty="0">
                    <a:solidFill>
                      <a:srgbClr val="2C2A29"/>
                    </a:solidFill>
                    <a:cs typeface="Arial" pitchFamily="34" charset="0"/>
                  </a:rPr>
                  <a:t>Click </a:t>
                </a:r>
                <a:r>
                  <a:rPr lang="en-GB" sz="1100" b="1" dirty="0">
                    <a:solidFill>
                      <a:srgbClr val="2C2A29"/>
                    </a:solidFill>
                    <a:cs typeface="Arial" pitchFamily="34" charset="0"/>
                  </a:rPr>
                  <a:t>Crop</a:t>
                </a:r>
                <a:r>
                  <a:rPr lang="en-GB" sz="1100" dirty="0">
                    <a:solidFill>
                      <a:srgbClr val="2C2A29"/>
                    </a:solidFill>
                    <a:cs typeface="Arial" pitchFamily="34" charset="0"/>
                  </a:rPr>
                  <a:t> to change </a:t>
                </a:r>
              </a:p>
              <a:p>
                <a:r>
                  <a:rPr lang="en-GB" sz="1100" dirty="0">
                    <a:solidFill>
                      <a:srgbClr val="2C2A29"/>
                    </a:solidFill>
                    <a:cs typeface="Arial" pitchFamily="34" charset="0"/>
                  </a:rPr>
                  <a:t>focus of the image / size</a:t>
                </a:r>
              </a:p>
              <a:p>
                <a:r>
                  <a:rPr lang="en-GB" sz="1100" dirty="0">
                    <a:solidFill>
                      <a:srgbClr val="2C2A29"/>
                    </a:solidFill>
                    <a:cs typeface="Arial" pitchFamily="34" charset="0"/>
                  </a:rPr>
                  <a:t> </a:t>
                </a:r>
              </a:p>
              <a:p>
                <a:endParaRPr lang="en-GB" sz="1100" dirty="0">
                  <a:solidFill>
                    <a:srgbClr val="2C2A29"/>
                  </a:solidFill>
                  <a:cs typeface="Arial" pitchFamily="34" charset="0"/>
                </a:endParaRPr>
              </a:p>
              <a:p>
                <a:endParaRPr lang="en-GB" sz="1100" dirty="0">
                  <a:solidFill>
                    <a:srgbClr val="2C2A29"/>
                  </a:solidFill>
                  <a:cs typeface="Arial" pitchFamily="34" charset="0"/>
                </a:endParaRPr>
              </a:p>
              <a:p>
                <a:r>
                  <a:rPr lang="en-GB" sz="1100" b="1" dirty="0">
                    <a:solidFill>
                      <a:srgbClr val="2C2A29"/>
                    </a:solidFill>
                    <a:cs typeface="Arial" pitchFamily="34" charset="0"/>
                  </a:rPr>
                  <a:t>4. </a:t>
                </a:r>
                <a:r>
                  <a:rPr lang="en-GB" sz="1100" dirty="0">
                    <a:solidFill>
                      <a:srgbClr val="2C2A29"/>
                    </a:solidFill>
                    <a:cs typeface="Arial" pitchFamily="34" charset="0"/>
                  </a:rPr>
                  <a:t>If you want to scale the image hold the </a:t>
                </a:r>
                <a:r>
                  <a:rPr lang="en-GB" sz="1100" b="1" dirty="0">
                    <a:solidFill>
                      <a:srgbClr val="2C2A29"/>
                    </a:solidFill>
                    <a:cs typeface="Arial" pitchFamily="34" charset="0"/>
                  </a:rPr>
                  <a:t>SHIFT</a:t>
                </a:r>
                <a:r>
                  <a:rPr lang="en-GB" sz="1100" dirty="0">
                    <a:solidFill>
                      <a:srgbClr val="2C2A29"/>
                    </a:solidFill>
                    <a:cs typeface="Arial" pitchFamily="34" charset="0"/>
                  </a:rPr>
                  <a:t> button down while dragging the corners of the image</a:t>
                </a:r>
              </a:p>
              <a:p>
                <a:endParaRPr lang="en-GB" sz="1100" dirty="0">
                  <a:solidFill>
                    <a:srgbClr val="2C2A29"/>
                  </a:solidFill>
                  <a:cs typeface="Arial" pitchFamily="34" charset="0"/>
                </a:endParaRPr>
              </a:p>
              <a:p>
                <a:endParaRPr lang="en-GB" sz="1100" dirty="0">
                  <a:solidFill>
                    <a:srgbClr val="2C2A29"/>
                  </a:solidFill>
                  <a:cs typeface="Arial" pitchFamily="34" charset="0"/>
                </a:endParaRPr>
              </a:p>
              <a:p>
                <a:endParaRPr lang="en-GB" sz="1100" dirty="0">
                  <a:solidFill>
                    <a:srgbClr val="2C2A29"/>
                  </a:solidFill>
                  <a:cs typeface="Arial" pitchFamily="34" charset="0"/>
                </a:endParaRPr>
              </a:p>
              <a:p>
                <a:pPr>
                  <a:defRPr/>
                </a:pPr>
                <a:r>
                  <a:rPr lang="en-GB" sz="1100" b="1" dirty="0">
                    <a:solidFill>
                      <a:srgbClr val="2C2A29"/>
                    </a:solidFill>
                    <a:cs typeface="Arial" pitchFamily="34" charset="0"/>
                  </a:rPr>
                  <a:t>5. </a:t>
                </a:r>
                <a:r>
                  <a:rPr lang="en-GB" sz="1100" dirty="0">
                    <a:solidFill>
                      <a:srgbClr val="2C2A29"/>
                    </a:solidFill>
                    <a:cs typeface="Arial" pitchFamily="34" charset="0"/>
                  </a:rPr>
                  <a:t>Right-click on the picture and select </a:t>
                </a:r>
                <a:r>
                  <a:rPr lang="en-GB" sz="1100" b="1" dirty="0">
                    <a:solidFill>
                      <a:srgbClr val="2C2A29"/>
                    </a:solidFill>
                    <a:cs typeface="Arial" pitchFamily="34" charset="0"/>
                  </a:rPr>
                  <a:t>Send to back</a:t>
                </a:r>
              </a:p>
            </p:txBody>
          </p:sp>
          <p:grpSp>
            <p:nvGrpSpPr>
              <p:cNvPr id="38" name="Gruppe 1"/>
              <p:cNvGrpSpPr>
                <a:grpSpLocks/>
              </p:cNvGrpSpPr>
              <p:nvPr userDrawn="1"/>
            </p:nvGrpSpPr>
            <p:grpSpPr bwMode="auto">
              <a:xfrm>
                <a:off x="9254797" y="4356775"/>
                <a:ext cx="331787" cy="342899"/>
                <a:chOff x="8337348" y="5840143"/>
                <a:chExt cx="331631" cy="343551"/>
              </a:xfrm>
            </p:grpSpPr>
            <p:pic>
              <p:nvPicPr>
                <p:cNvPr id="39" name="Picture 33"/>
                <p:cNvPicPr>
                  <a:picLocks noChangeAspect="1" noChangeArrowheads="1"/>
                </p:cNvPicPr>
                <p:nvPr userDrawn="1"/>
              </p:nvPicPr>
              <p:blipFill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8350876" y="5840143"/>
                  <a:ext cx="318103" cy="34355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40" name="Rounded Rectangle 34"/>
                <p:cNvSpPr/>
                <p:nvPr userDrawn="1"/>
              </p:nvSpPr>
              <p:spPr>
                <a:xfrm>
                  <a:off x="8337348" y="5840145"/>
                  <a:ext cx="209451" cy="171776"/>
                </a:xfrm>
                <a:prstGeom prst="roundRect">
                  <a:avLst/>
                </a:prstGeom>
                <a:noFill/>
                <a:ln w="19050">
                  <a:solidFill>
                    <a:srgbClr val="E31E36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>
                  <a:defPPr>
                    <a:defRPr lang="da-DK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>
                    <a:defRPr/>
                  </a:pPr>
                  <a:endParaRPr lang="en-GB" sz="2000" dirty="0">
                    <a:solidFill>
                      <a:prstClr val="white"/>
                    </a:solidFill>
                  </a:endParaRPr>
                </a:p>
              </p:txBody>
            </p:sp>
          </p:grpSp>
        </p:grpSp>
        <p:pic>
          <p:nvPicPr>
            <p:cNvPr id="36" name="Picture 30"/>
            <p:cNvPicPr>
              <a:picLocks noChangeAspect="1"/>
            </p:cNvPicPr>
            <p:nvPr userDrawn="1"/>
          </p:nvPicPr>
          <p:blipFill>
            <a:blip r:embed="rId5"/>
            <a:stretch>
              <a:fillRect/>
            </a:stretch>
          </p:blipFill>
          <p:spPr>
            <a:xfrm>
              <a:off x="-2002556" y="3367604"/>
              <a:ext cx="399069" cy="36913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01700892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hidden="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" y="-1"/>
            <a:ext cx="12189823" cy="685954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dirty="0"/>
              <a:t>Click to add section title</a:t>
            </a:r>
          </a:p>
        </p:txBody>
      </p:sp>
      <p:sp>
        <p:nvSpPr>
          <p:cNvPr id="9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54053" y="1504951"/>
            <a:ext cx="5080819" cy="468000"/>
          </a:xfrm>
        </p:spPr>
        <p:txBody>
          <a:bodyPr>
            <a:normAutofit/>
          </a:bodyPr>
          <a:lstStyle>
            <a:lvl1pPr marL="0" indent="0">
              <a:buNone/>
              <a:defRPr sz="2800" cap="none" baseline="0">
                <a:solidFill>
                  <a:schemeClr val="tx1"/>
                </a:solidFill>
              </a:defRPr>
            </a:lvl1pPr>
            <a:lvl2pPr marL="45711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241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3pPr>
            <a:lvl4pPr marL="137136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48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60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272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19984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695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dirty="0"/>
              <a:t>Click to add slide message</a:t>
            </a:r>
          </a:p>
        </p:txBody>
      </p:sp>
      <p:sp>
        <p:nvSpPr>
          <p:cNvPr id="11" name="Text Placeholder 3"/>
          <p:cNvSpPr>
            <a:spLocks noGrp="1"/>
          </p:cNvSpPr>
          <p:nvPr>
            <p:ph type="body" sz="quarter" idx="14" hasCustomPrompt="1"/>
          </p:nvPr>
        </p:nvSpPr>
        <p:spPr>
          <a:xfrm>
            <a:off x="654051" y="1989212"/>
            <a:ext cx="5080820" cy="504000"/>
          </a:xfrm>
        </p:spPr>
        <p:txBody>
          <a:bodyPr>
            <a:normAutofit/>
          </a:bodyPr>
          <a:lstStyle>
            <a:lvl1pPr marL="0" indent="0">
              <a:buNone/>
              <a:defRPr sz="3200" cap="none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GB" dirty="0"/>
              <a:t>Highlighting key element / words in red</a:t>
            </a:r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13" hasCustomPrompt="1"/>
          </p:nvPr>
        </p:nvSpPr>
        <p:spPr>
          <a:xfrm>
            <a:off x="1298577" y="3284539"/>
            <a:ext cx="4443275" cy="3071812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GB" dirty="0"/>
              <a:t>Click to add text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  <p:sp>
        <p:nvSpPr>
          <p:cNvPr id="8" name="Content Placeholder 5"/>
          <p:cNvSpPr>
            <a:spLocks noGrp="1"/>
          </p:cNvSpPr>
          <p:nvPr>
            <p:ph sz="quarter" idx="16" hasCustomPrompt="1"/>
          </p:nvPr>
        </p:nvSpPr>
        <p:spPr>
          <a:xfrm>
            <a:off x="6167439" y="972009"/>
            <a:ext cx="5053012" cy="5384351"/>
          </a:xfrm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lang="en-GB" dirty="0"/>
              <a:t>Click to add text, table or chart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2A51CE-F505-41EA-8663-BD227B542C44}" type="datetime1">
              <a:rPr lang="nl-NL">
                <a:solidFill>
                  <a:srgbClr val="808285"/>
                </a:solidFill>
              </a:rPr>
              <a:pPr/>
              <a:t>23-04-19</a:t>
            </a:fld>
            <a:endParaRPr dirty="0">
              <a:solidFill>
                <a:srgbClr val="808285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>
              <a:solidFill>
                <a:srgbClr val="808285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425281-793C-44B6-9FB4-1EB1BF188BFD}" type="slidenum">
              <a:rPr lang="en-GB" smtClean="0">
                <a:solidFill>
                  <a:srgbClr val="808285"/>
                </a:solidFill>
              </a:rPr>
              <a:pPr/>
              <a:t>‹nr.›</a:t>
            </a:fld>
            <a:endParaRPr lang="en-GB" dirty="0">
              <a:solidFill>
                <a:srgbClr val="808285"/>
              </a:solidFill>
            </a:endParaRPr>
          </a:p>
        </p:txBody>
      </p:sp>
      <p:grpSp>
        <p:nvGrpSpPr>
          <p:cNvPr id="12" name="Group 11"/>
          <p:cNvGrpSpPr>
            <a:grpSpLocks/>
          </p:cNvGrpSpPr>
          <p:nvPr userDrawn="1"/>
        </p:nvGrpSpPr>
        <p:grpSpPr bwMode="auto">
          <a:xfrm>
            <a:off x="-2289877" y="3284541"/>
            <a:ext cx="2106612" cy="1523494"/>
            <a:chOff x="-2231300" y="2231625"/>
            <a:chExt cx="2106943" cy="1523188"/>
          </a:xfrm>
        </p:grpSpPr>
        <p:sp>
          <p:nvSpPr>
            <p:cNvPr id="13" name="TextBox 17"/>
            <p:cNvSpPr txBox="1">
              <a:spLocks noChangeArrowheads="1"/>
            </p:cNvSpPr>
            <p:nvPr userDrawn="1"/>
          </p:nvSpPr>
          <p:spPr bwMode="auto">
            <a:xfrm>
              <a:off x="-2231300" y="2231625"/>
              <a:ext cx="2105356" cy="15231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defPPr>
                <a:defRPr lang="da-DK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9pPr>
            </a:lstStyle>
            <a:p>
              <a:pPr algn="r">
                <a:defRPr/>
              </a:pPr>
              <a:r>
                <a:rPr lang="en-GB" altLang="da-DK" sz="1100" noProof="1">
                  <a:solidFill>
                    <a:srgbClr val="2C2A29"/>
                  </a:solidFill>
                  <a:latin typeface="Arial" panose="020B0604020202020204"/>
                  <a:cs typeface="Arial" charset="0"/>
                </a:rPr>
                <a:t>To add preformatted bullets,</a:t>
              </a:r>
            </a:p>
            <a:p>
              <a:pPr algn="r">
                <a:defRPr/>
              </a:pPr>
              <a:r>
                <a:rPr lang="en-GB" altLang="da-DK" sz="1100" noProof="1">
                  <a:solidFill>
                    <a:srgbClr val="2C2A29"/>
                  </a:solidFill>
                  <a:latin typeface="Arial" panose="020B0604020202020204"/>
                  <a:cs typeface="Arial" charset="0"/>
                </a:rPr>
                <a:t>click the </a:t>
              </a:r>
              <a:r>
                <a:rPr lang="en-GB" altLang="da-DK" sz="1100" b="1" noProof="1">
                  <a:solidFill>
                    <a:srgbClr val="2C2A29"/>
                  </a:solidFill>
                  <a:latin typeface="Arial" panose="020B0604020202020204"/>
                  <a:cs typeface="Arial" charset="0"/>
                </a:rPr>
                <a:t>Home</a:t>
              </a:r>
              <a:r>
                <a:rPr lang="en-GB" altLang="da-DK" sz="1100" noProof="1">
                  <a:solidFill>
                    <a:srgbClr val="2C2A29"/>
                  </a:solidFill>
                  <a:latin typeface="Arial" panose="020B0604020202020204"/>
                  <a:cs typeface="Arial" charset="0"/>
                </a:rPr>
                <a:t> tab and select</a:t>
              </a:r>
            </a:p>
            <a:p>
              <a:pPr algn="r">
                <a:defRPr/>
              </a:pPr>
              <a:r>
                <a:rPr lang="en-GB" altLang="da-DK" sz="1100" b="1" noProof="1">
                  <a:solidFill>
                    <a:srgbClr val="2C2A29"/>
                  </a:solidFill>
                  <a:latin typeface="Arial" panose="020B0604020202020204"/>
                  <a:cs typeface="Arial" charset="0"/>
                </a:rPr>
                <a:t>Increase Indent</a:t>
              </a:r>
            </a:p>
            <a:p>
              <a:pPr algn="r">
                <a:defRPr/>
              </a:pPr>
              <a:endParaRPr lang="en-GB" altLang="da-DK" sz="1100" noProof="1">
                <a:solidFill>
                  <a:srgbClr val="2C2A29"/>
                </a:solidFill>
                <a:latin typeface="Arial" panose="020B0604020202020204"/>
                <a:cs typeface="Arial" charset="0"/>
              </a:endParaRPr>
            </a:p>
            <a:p>
              <a:pPr algn="r">
                <a:defRPr/>
              </a:pPr>
              <a:endParaRPr lang="en-GB" altLang="da-DK" sz="1100" noProof="1">
                <a:solidFill>
                  <a:srgbClr val="2C2A29"/>
                </a:solidFill>
                <a:latin typeface="Arial" panose="020B0604020202020204"/>
                <a:cs typeface="Arial" charset="0"/>
              </a:endParaRPr>
            </a:p>
            <a:p>
              <a:pPr algn="r">
                <a:defRPr/>
              </a:pPr>
              <a:r>
                <a:rPr lang="en-GB" altLang="da-DK" sz="1100" noProof="1">
                  <a:solidFill>
                    <a:srgbClr val="2C2A29"/>
                  </a:solidFill>
                  <a:latin typeface="Arial" panose="020B0604020202020204"/>
                  <a:cs typeface="Arial" charset="0"/>
                </a:rPr>
                <a:t>Click </a:t>
              </a:r>
              <a:r>
                <a:rPr lang="en-GB" altLang="da-DK" sz="1100" b="1" noProof="1">
                  <a:solidFill>
                    <a:srgbClr val="2C2A29"/>
                  </a:solidFill>
                  <a:latin typeface="Arial" panose="020B0604020202020204"/>
                  <a:cs typeface="Arial" charset="0"/>
                </a:rPr>
                <a:t>Decrease Indent</a:t>
              </a:r>
            </a:p>
            <a:p>
              <a:pPr algn="r">
                <a:defRPr/>
              </a:pPr>
              <a:r>
                <a:rPr lang="en-GB" altLang="da-DK" sz="1100" noProof="1">
                  <a:solidFill>
                    <a:srgbClr val="2C2A29"/>
                  </a:solidFill>
                  <a:latin typeface="Arial" panose="020B0604020202020204"/>
                  <a:cs typeface="Arial" charset="0"/>
                </a:rPr>
                <a:t>to return to the previous list design</a:t>
              </a:r>
            </a:p>
            <a:p>
              <a:pPr algn="r">
                <a:defRPr/>
              </a:pPr>
              <a:r>
                <a:rPr lang="en-GB" altLang="da-DK" sz="1100" b="1" noProof="1">
                  <a:solidFill>
                    <a:srgbClr val="2C2A29"/>
                  </a:solidFill>
                  <a:latin typeface="Arial" panose="020B0604020202020204"/>
                  <a:cs typeface="Arial" charset="0"/>
                </a:rPr>
                <a:t> </a:t>
              </a:r>
            </a:p>
          </p:txBody>
        </p:sp>
        <p:grpSp>
          <p:nvGrpSpPr>
            <p:cNvPr id="14" name="Group 13"/>
            <p:cNvGrpSpPr>
              <a:grpSpLocks/>
            </p:cNvGrpSpPr>
            <p:nvPr userDrawn="1"/>
          </p:nvGrpSpPr>
          <p:grpSpPr bwMode="auto">
            <a:xfrm>
              <a:off x="-544672" y="2731719"/>
              <a:ext cx="419742" cy="242548"/>
              <a:chOff x="-832082" y="3286289"/>
              <a:chExt cx="358924" cy="219989"/>
            </a:xfrm>
          </p:grpSpPr>
          <p:pic>
            <p:nvPicPr>
              <p:cNvPr id="19" name="Picture 18"/>
              <p:cNvPicPr>
                <a:picLocks noChangeAspect="1" noChangeArrowheads="1"/>
              </p:cNvPicPr>
              <p:nvPr userDrawn="1"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-832082" y="3286289"/>
                <a:ext cx="358924" cy="21998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sp>
            <p:nvSpPr>
              <p:cNvPr id="20" name="Rounded Rectangle 19"/>
              <p:cNvSpPr/>
              <p:nvPr userDrawn="1"/>
            </p:nvSpPr>
            <p:spPr bwMode="auto">
              <a:xfrm>
                <a:off x="-653241" y="3287610"/>
                <a:ext cx="169711" cy="215935"/>
              </a:xfrm>
              <a:prstGeom prst="roundRect">
                <a:avLst/>
              </a:prstGeom>
              <a:noFill/>
              <a:ln w="12700"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anchor="ctr"/>
              <a:lstStyle>
                <a:defPPr>
                  <a:defRPr lang="da-DK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defRPr/>
                </a:pPr>
                <a:endParaRPr lang="en-GB" sz="2300" noProof="1">
                  <a:solidFill>
                    <a:prstClr val="white"/>
                  </a:solidFill>
                  <a:latin typeface="HelveticaNeueLT Std Lt Cn" pitchFamily="34" charset="0"/>
                </a:endParaRPr>
              </a:p>
            </p:txBody>
          </p:sp>
        </p:grpSp>
        <p:grpSp>
          <p:nvGrpSpPr>
            <p:cNvPr id="15" name="Group 14"/>
            <p:cNvGrpSpPr>
              <a:grpSpLocks/>
            </p:cNvGrpSpPr>
            <p:nvPr userDrawn="1"/>
          </p:nvGrpSpPr>
          <p:grpSpPr bwMode="auto">
            <a:xfrm>
              <a:off x="-531551" y="3339969"/>
              <a:ext cx="407194" cy="245526"/>
              <a:chOff x="-474298" y="3592325"/>
              <a:chExt cx="348194" cy="222690"/>
            </a:xfrm>
          </p:grpSpPr>
          <p:pic>
            <p:nvPicPr>
              <p:cNvPr id="16" name="Picture 15"/>
              <p:cNvPicPr>
                <a:picLocks noChangeAspect="1" noChangeArrowheads="1"/>
              </p:cNvPicPr>
              <p:nvPr userDrawn="1"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-474298" y="3592325"/>
                <a:ext cx="348194" cy="22269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sp>
            <p:nvSpPr>
              <p:cNvPr id="17" name="Rectangle 16"/>
              <p:cNvSpPr/>
              <p:nvPr userDrawn="1"/>
            </p:nvSpPr>
            <p:spPr bwMode="auto">
              <a:xfrm>
                <a:off x="-297173" y="3594762"/>
                <a:ext cx="171069" cy="211616"/>
              </a:xfrm>
              <a:prstGeom prst="rect">
                <a:avLst/>
              </a:prstGeom>
              <a:solidFill>
                <a:srgbClr val="FFFFFF">
                  <a:alpha val="65882"/>
                </a:srgbClr>
              </a:solidFill>
              <a:ln w="31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anchor="ctr"/>
              <a:lstStyle>
                <a:defPPr>
                  <a:defRPr lang="da-DK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defRPr/>
                </a:pPr>
                <a:endParaRPr lang="en-GB" sz="2300" noProof="1">
                  <a:solidFill>
                    <a:prstClr val="white"/>
                  </a:solidFill>
                  <a:latin typeface="HelveticaNeueLT Std Lt Cn" pitchFamily="34" charset="0"/>
                </a:endParaRPr>
              </a:p>
            </p:txBody>
          </p:sp>
          <p:sp>
            <p:nvSpPr>
              <p:cNvPr id="18" name="Rounded Rectangle 17"/>
              <p:cNvSpPr/>
              <p:nvPr userDrawn="1"/>
            </p:nvSpPr>
            <p:spPr bwMode="auto">
              <a:xfrm>
                <a:off x="-465528" y="3597641"/>
                <a:ext cx="168354" cy="217374"/>
              </a:xfrm>
              <a:prstGeom prst="roundRect">
                <a:avLst/>
              </a:prstGeom>
              <a:noFill/>
              <a:ln w="12700"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anchor="ctr"/>
              <a:lstStyle>
                <a:defPPr>
                  <a:defRPr lang="da-DK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defRPr/>
                </a:pPr>
                <a:endParaRPr lang="en-GB" sz="2300" noProof="1">
                  <a:solidFill>
                    <a:prstClr val="white"/>
                  </a:solidFill>
                  <a:latin typeface="HelveticaNeueLT Std Lt Cn" pitchFamily="34" charset="0"/>
                </a:endParaRPr>
              </a:p>
            </p:txBody>
          </p:sp>
        </p:grpSp>
      </p:grp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087998" y="1"/>
            <a:ext cx="1943100" cy="10952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123171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larg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hidden="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" y="-1"/>
            <a:ext cx="12189823" cy="685954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dirty="0"/>
              <a:t>Click to add section title</a:t>
            </a:r>
          </a:p>
        </p:txBody>
      </p:sp>
      <p:sp>
        <p:nvSpPr>
          <p:cNvPr id="9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54059" y="1504951"/>
            <a:ext cx="10566399" cy="576000"/>
          </a:xfrm>
        </p:spPr>
        <p:txBody>
          <a:bodyPr>
            <a:normAutofit/>
          </a:bodyPr>
          <a:lstStyle>
            <a:lvl1pPr marL="0" marR="0" indent="0" algn="l" defTabSz="91424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 lang="en-US" sz="3200" kern="1200" cap="none" baseline="0" dirty="0" smtClean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11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241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3pPr>
            <a:lvl4pPr marL="137136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48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60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272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19984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695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dirty="0"/>
              <a:t>Highlighting key element / words in red</a:t>
            </a:r>
          </a:p>
        </p:txBody>
      </p:sp>
      <p:sp>
        <p:nvSpPr>
          <p:cNvPr id="8" name="Content Placeholder 5"/>
          <p:cNvSpPr>
            <a:spLocks noGrp="1"/>
          </p:cNvSpPr>
          <p:nvPr>
            <p:ph sz="quarter" idx="16" hasCustomPrompt="1"/>
          </p:nvPr>
        </p:nvSpPr>
        <p:spPr>
          <a:xfrm>
            <a:off x="654051" y="2880253"/>
            <a:ext cx="10566400" cy="3476099"/>
          </a:xfrm>
        </p:spPr>
        <p:txBody>
          <a:bodyPr>
            <a:normAutofit/>
          </a:bodyPr>
          <a:lstStyle>
            <a:lvl1pPr marL="287947" indent="-287947">
              <a:buClr>
                <a:schemeClr val="accent1"/>
              </a:buClr>
              <a:buFont typeface="Arial" panose="020B0604020202020204" pitchFamily="34" charset="0"/>
              <a:buChar char="•"/>
              <a:defRPr baseline="0"/>
            </a:lvl1pPr>
            <a:lvl2pPr marL="575902" indent="-287947">
              <a:buFont typeface="Arial" panose="020B0604020202020204" pitchFamily="34" charset="0"/>
              <a:buChar char="–"/>
              <a:defRPr/>
            </a:lvl2pPr>
            <a:lvl3pPr marL="611891" indent="-287947">
              <a:spcAft>
                <a:spcPts val="600"/>
              </a:spcAft>
              <a:defRPr lang="en-GB" sz="2000" b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863850" indent="-287947">
              <a:defRPr/>
            </a:lvl4pPr>
            <a:lvl5pPr marL="1079813" indent="-287947">
              <a:defRPr sz="1600"/>
            </a:lvl5pPr>
          </a:lstStyle>
          <a:p>
            <a:pPr lvl="0"/>
            <a:r>
              <a:rPr lang="en-GB" dirty="0"/>
              <a:t>Click to add text, table or chart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DCD442-54C2-44B3-900E-8C29E40D0605}" type="datetime1">
              <a:rPr lang="nl-NL">
                <a:solidFill>
                  <a:srgbClr val="808285"/>
                </a:solidFill>
              </a:rPr>
              <a:pPr/>
              <a:t>23-04-19</a:t>
            </a:fld>
            <a:endParaRPr dirty="0">
              <a:solidFill>
                <a:srgbClr val="808285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>
              <a:solidFill>
                <a:srgbClr val="808285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425281-793C-44B6-9FB4-1EB1BF188BFD}" type="slidenum">
              <a:rPr lang="en-GB" smtClean="0">
                <a:solidFill>
                  <a:srgbClr val="808285"/>
                </a:solidFill>
              </a:rPr>
              <a:pPr/>
              <a:t>‹nr.›</a:t>
            </a:fld>
            <a:endParaRPr lang="en-GB" dirty="0">
              <a:solidFill>
                <a:srgbClr val="808285"/>
              </a:solidFill>
            </a:endParaRPr>
          </a:p>
        </p:txBody>
      </p:sp>
      <p:grpSp>
        <p:nvGrpSpPr>
          <p:cNvPr id="10" name="Group 9"/>
          <p:cNvGrpSpPr>
            <a:grpSpLocks/>
          </p:cNvGrpSpPr>
          <p:nvPr userDrawn="1"/>
        </p:nvGrpSpPr>
        <p:grpSpPr bwMode="auto">
          <a:xfrm>
            <a:off x="-2289877" y="3284541"/>
            <a:ext cx="2106612" cy="1523494"/>
            <a:chOff x="-2231300" y="2231625"/>
            <a:chExt cx="2106943" cy="1523188"/>
          </a:xfrm>
        </p:grpSpPr>
        <p:sp>
          <p:nvSpPr>
            <p:cNvPr id="11" name="TextBox 17"/>
            <p:cNvSpPr txBox="1">
              <a:spLocks noChangeArrowheads="1"/>
            </p:cNvSpPr>
            <p:nvPr userDrawn="1"/>
          </p:nvSpPr>
          <p:spPr bwMode="auto">
            <a:xfrm>
              <a:off x="-2231300" y="2231625"/>
              <a:ext cx="2105356" cy="15231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defPPr>
                <a:defRPr lang="da-DK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9pPr>
            </a:lstStyle>
            <a:p>
              <a:pPr algn="r">
                <a:defRPr/>
              </a:pPr>
              <a:r>
                <a:rPr lang="en-GB" altLang="da-DK" sz="1100" noProof="1">
                  <a:solidFill>
                    <a:srgbClr val="2C2A29"/>
                  </a:solidFill>
                  <a:latin typeface="Arial" panose="020B0604020202020204"/>
                  <a:cs typeface="Arial" charset="0"/>
                </a:rPr>
                <a:t>To add preformatted bullets,</a:t>
              </a:r>
            </a:p>
            <a:p>
              <a:pPr algn="r">
                <a:defRPr/>
              </a:pPr>
              <a:r>
                <a:rPr lang="en-GB" altLang="da-DK" sz="1100" noProof="1">
                  <a:solidFill>
                    <a:srgbClr val="2C2A29"/>
                  </a:solidFill>
                  <a:latin typeface="Arial" panose="020B0604020202020204"/>
                  <a:cs typeface="Arial" charset="0"/>
                </a:rPr>
                <a:t>click the </a:t>
              </a:r>
              <a:r>
                <a:rPr lang="en-GB" altLang="da-DK" sz="1100" b="1" noProof="1">
                  <a:solidFill>
                    <a:srgbClr val="2C2A29"/>
                  </a:solidFill>
                  <a:latin typeface="Arial" panose="020B0604020202020204"/>
                  <a:cs typeface="Arial" charset="0"/>
                </a:rPr>
                <a:t>Home</a:t>
              </a:r>
              <a:r>
                <a:rPr lang="en-GB" altLang="da-DK" sz="1100" noProof="1">
                  <a:solidFill>
                    <a:srgbClr val="2C2A29"/>
                  </a:solidFill>
                  <a:latin typeface="Arial" panose="020B0604020202020204"/>
                  <a:cs typeface="Arial" charset="0"/>
                </a:rPr>
                <a:t> tab and select</a:t>
              </a:r>
            </a:p>
            <a:p>
              <a:pPr algn="r">
                <a:defRPr/>
              </a:pPr>
              <a:r>
                <a:rPr lang="en-GB" altLang="da-DK" sz="1100" b="1" noProof="1">
                  <a:solidFill>
                    <a:srgbClr val="2C2A29"/>
                  </a:solidFill>
                  <a:latin typeface="Arial" panose="020B0604020202020204"/>
                  <a:cs typeface="Arial" charset="0"/>
                </a:rPr>
                <a:t>Increase Indent</a:t>
              </a:r>
            </a:p>
            <a:p>
              <a:pPr algn="r">
                <a:defRPr/>
              </a:pPr>
              <a:endParaRPr lang="en-GB" altLang="da-DK" sz="1100" noProof="1">
                <a:solidFill>
                  <a:srgbClr val="2C2A29"/>
                </a:solidFill>
                <a:latin typeface="Arial" panose="020B0604020202020204"/>
                <a:cs typeface="Arial" charset="0"/>
              </a:endParaRPr>
            </a:p>
            <a:p>
              <a:pPr algn="r">
                <a:defRPr/>
              </a:pPr>
              <a:endParaRPr lang="en-GB" altLang="da-DK" sz="1100" noProof="1">
                <a:solidFill>
                  <a:srgbClr val="2C2A29"/>
                </a:solidFill>
                <a:latin typeface="Arial" panose="020B0604020202020204"/>
                <a:cs typeface="Arial" charset="0"/>
              </a:endParaRPr>
            </a:p>
            <a:p>
              <a:pPr algn="r">
                <a:defRPr/>
              </a:pPr>
              <a:r>
                <a:rPr lang="en-GB" altLang="da-DK" sz="1100" noProof="1">
                  <a:solidFill>
                    <a:srgbClr val="2C2A29"/>
                  </a:solidFill>
                  <a:latin typeface="Arial" panose="020B0604020202020204"/>
                  <a:cs typeface="Arial" charset="0"/>
                </a:rPr>
                <a:t>Click </a:t>
              </a:r>
              <a:r>
                <a:rPr lang="en-GB" altLang="da-DK" sz="1100" b="1" noProof="1">
                  <a:solidFill>
                    <a:srgbClr val="2C2A29"/>
                  </a:solidFill>
                  <a:latin typeface="Arial" panose="020B0604020202020204"/>
                  <a:cs typeface="Arial" charset="0"/>
                </a:rPr>
                <a:t>Decrease Indent</a:t>
              </a:r>
            </a:p>
            <a:p>
              <a:pPr algn="r">
                <a:defRPr/>
              </a:pPr>
              <a:r>
                <a:rPr lang="en-GB" altLang="da-DK" sz="1100" noProof="1">
                  <a:solidFill>
                    <a:srgbClr val="2C2A29"/>
                  </a:solidFill>
                  <a:latin typeface="Arial" panose="020B0604020202020204"/>
                  <a:cs typeface="Arial" charset="0"/>
                </a:rPr>
                <a:t>to return to the previous list design</a:t>
              </a:r>
            </a:p>
            <a:p>
              <a:pPr algn="r">
                <a:defRPr/>
              </a:pPr>
              <a:r>
                <a:rPr lang="en-GB" altLang="da-DK" sz="1100" b="1" noProof="1">
                  <a:solidFill>
                    <a:srgbClr val="2C2A29"/>
                  </a:solidFill>
                  <a:latin typeface="Arial" panose="020B0604020202020204"/>
                  <a:cs typeface="Arial" charset="0"/>
                </a:rPr>
                <a:t> </a:t>
              </a:r>
            </a:p>
          </p:txBody>
        </p:sp>
        <p:grpSp>
          <p:nvGrpSpPr>
            <p:cNvPr id="12" name="Group 11"/>
            <p:cNvGrpSpPr>
              <a:grpSpLocks/>
            </p:cNvGrpSpPr>
            <p:nvPr userDrawn="1"/>
          </p:nvGrpSpPr>
          <p:grpSpPr bwMode="auto">
            <a:xfrm>
              <a:off x="-544672" y="2731719"/>
              <a:ext cx="419742" cy="242548"/>
              <a:chOff x="-832082" y="3286289"/>
              <a:chExt cx="358924" cy="219989"/>
            </a:xfrm>
          </p:grpSpPr>
          <p:pic>
            <p:nvPicPr>
              <p:cNvPr id="17" name="Picture 16"/>
              <p:cNvPicPr>
                <a:picLocks noChangeAspect="1" noChangeArrowheads="1"/>
              </p:cNvPicPr>
              <p:nvPr userDrawn="1"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-832082" y="3286289"/>
                <a:ext cx="358924" cy="21998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sp>
            <p:nvSpPr>
              <p:cNvPr id="18" name="Rounded Rectangle 17"/>
              <p:cNvSpPr/>
              <p:nvPr userDrawn="1"/>
            </p:nvSpPr>
            <p:spPr bwMode="auto">
              <a:xfrm>
                <a:off x="-653241" y="3287610"/>
                <a:ext cx="169711" cy="215935"/>
              </a:xfrm>
              <a:prstGeom prst="roundRect">
                <a:avLst/>
              </a:prstGeom>
              <a:noFill/>
              <a:ln w="12700"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anchor="ctr"/>
              <a:lstStyle>
                <a:defPPr>
                  <a:defRPr lang="da-DK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defRPr/>
                </a:pPr>
                <a:endParaRPr lang="en-GB" sz="2300" noProof="1">
                  <a:solidFill>
                    <a:prstClr val="white"/>
                  </a:solidFill>
                  <a:latin typeface="HelveticaNeueLT Std Lt Cn" pitchFamily="34" charset="0"/>
                </a:endParaRPr>
              </a:p>
            </p:txBody>
          </p:sp>
        </p:grpSp>
        <p:grpSp>
          <p:nvGrpSpPr>
            <p:cNvPr id="13" name="Group 12"/>
            <p:cNvGrpSpPr>
              <a:grpSpLocks/>
            </p:cNvGrpSpPr>
            <p:nvPr userDrawn="1"/>
          </p:nvGrpSpPr>
          <p:grpSpPr bwMode="auto">
            <a:xfrm>
              <a:off x="-531551" y="3339969"/>
              <a:ext cx="407194" cy="245526"/>
              <a:chOff x="-474298" y="3592325"/>
              <a:chExt cx="348194" cy="222690"/>
            </a:xfrm>
          </p:grpSpPr>
          <p:pic>
            <p:nvPicPr>
              <p:cNvPr id="14" name="Picture 13"/>
              <p:cNvPicPr>
                <a:picLocks noChangeAspect="1" noChangeArrowheads="1"/>
              </p:cNvPicPr>
              <p:nvPr userDrawn="1"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-474298" y="3592325"/>
                <a:ext cx="348194" cy="22269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sp>
            <p:nvSpPr>
              <p:cNvPr id="15" name="Rectangle 14"/>
              <p:cNvSpPr/>
              <p:nvPr userDrawn="1"/>
            </p:nvSpPr>
            <p:spPr bwMode="auto">
              <a:xfrm>
                <a:off x="-297173" y="3594762"/>
                <a:ext cx="171069" cy="211616"/>
              </a:xfrm>
              <a:prstGeom prst="rect">
                <a:avLst/>
              </a:prstGeom>
              <a:solidFill>
                <a:srgbClr val="FFFFFF">
                  <a:alpha val="65882"/>
                </a:srgbClr>
              </a:solidFill>
              <a:ln w="31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anchor="ctr"/>
              <a:lstStyle>
                <a:defPPr>
                  <a:defRPr lang="da-DK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defRPr/>
                </a:pPr>
                <a:endParaRPr lang="en-GB" sz="2300" noProof="1">
                  <a:solidFill>
                    <a:prstClr val="white"/>
                  </a:solidFill>
                  <a:latin typeface="HelveticaNeueLT Std Lt Cn" pitchFamily="34" charset="0"/>
                </a:endParaRPr>
              </a:p>
            </p:txBody>
          </p:sp>
          <p:sp>
            <p:nvSpPr>
              <p:cNvPr id="16" name="Rounded Rectangle 15"/>
              <p:cNvSpPr/>
              <p:nvPr userDrawn="1"/>
            </p:nvSpPr>
            <p:spPr bwMode="auto">
              <a:xfrm>
                <a:off x="-465528" y="3597641"/>
                <a:ext cx="168354" cy="217374"/>
              </a:xfrm>
              <a:prstGeom prst="roundRect">
                <a:avLst/>
              </a:prstGeom>
              <a:noFill/>
              <a:ln w="12700"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anchor="ctr"/>
              <a:lstStyle>
                <a:defPPr>
                  <a:defRPr lang="da-DK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defRPr/>
                </a:pPr>
                <a:endParaRPr lang="en-GB" sz="2300" noProof="1">
                  <a:solidFill>
                    <a:prstClr val="white"/>
                  </a:solidFill>
                  <a:latin typeface="HelveticaNeueLT Std Lt Cn" pitchFamily="34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7847402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24C5B3-48EC-44AD-A311-D69CCB98B979}" type="datetime1">
              <a:rPr lang="nl-NL" smtClean="0"/>
              <a:t>23-04-19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Een MEP productie i.s.m. EAGR en GroundBreaking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3AB04-D976-4D0A-AAF5-6A494EF66B37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8497434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dirty="0"/>
              <a:t>Click to add section title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2F10B9-E8C5-4220-9572-2C6F9C10A021}" type="datetime1">
              <a:rPr lang="nl-NL">
                <a:solidFill>
                  <a:srgbClr val="808285"/>
                </a:solidFill>
              </a:rPr>
              <a:pPr/>
              <a:t>23-04-19</a:t>
            </a:fld>
            <a:endParaRPr dirty="0">
              <a:solidFill>
                <a:srgbClr val="808285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>
              <a:solidFill>
                <a:srgbClr val="808285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425281-793C-44B6-9FB4-1EB1BF188BFD}" type="slidenum">
              <a:rPr lang="en-GB" smtClean="0">
                <a:solidFill>
                  <a:srgbClr val="808285"/>
                </a:solidFill>
              </a:rPr>
              <a:pPr/>
              <a:t>‹nr.›</a:t>
            </a:fld>
            <a:endParaRPr lang="en-GB" dirty="0">
              <a:solidFill>
                <a:srgbClr val="80828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477145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26CE3C-B761-42CF-86FA-495C803B9E35}" type="datetime1">
              <a:rPr lang="nl-NL">
                <a:solidFill>
                  <a:srgbClr val="808285"/>
                </a:solidFill>
              </a:rPr>
              <a:pPr/>
              <a:t>23-04-19</a:t>
            </a:fld>
            <a:endParaRPr dirty="0">
              <a:solidFill>
                <a:srgbClr val="808285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>
              <a:solidFill>
                <a:srgbClr val="808285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425281-793C-44B6-9FB4-1EB1BF188BFD}" type="slidenum">
              <a:rPr lang="en-GB" smtClean="0">
                <a:solidFill>
                  <a:srgbClr val="808285"/>
                </a:solidFill>
              </a:rPr>
              <a:pPr/>
              <a:t>‹nr.›</a:t>
            </a:fld>
            <a:endParaRPr lang="en-GB" dirty="0">
              <a:solidFill>
                <a:srgbClr val="80828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564756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2119" y="1589"/>
          <a:ext cx="2116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5" name="think-cell Slide" r:id="rId4" imgW="360" imgH="360" progId="TCLayout.ActiveDocument.1">
                  <p:embed/>
                </p:oleObj>
              </mc:Choice>
              <mc:Fallback>
                <p:oleObj name="think-cell Slide" r:id="rId4" imgW="360" imgH="360" progId="TCLayout.ActiveDocument.1">
                  <p:embed/>
                  <p:pic>
                    <p:nvPicPr>
                      <p:cNvPr id="4" name="Object 3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19" y="1589"/>
                        <a:ext cx="2116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599019" y="1676404"/>
            <a:ext cx="11199280" cy="4549773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30716048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Only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noProof="0" dirty="0"/>
              <a:t>Click to edit Master title style</a:t>
            </a:r>
            <a:endParaRPr lang="en-GB" noProof="0" dirty="0"/>
          </a:p>
        </p:txBody>
      </p:sp>
      <p:sp>
        <p:nvSpPr>
          <p:cNvPr id="3" name="Platshållare för datum 2"/>
          <p:cNvSpPr>
            <a:spLocks noGrp="1"/>
          </p:cNvSpPr>
          <p:nvPr>
            <p:ph type="dt" sz="half" idx="10"/>
          </p:nvPr>
        </p:nvSpPr>
        <p:spPr>
          <a:xfrm>
            <a:off x="1055439" y="6421441"/>
            <a:ext cx="2375268" cy="382587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sv-SE" dirty="0">
                <a:solidFill>
                  <a:srgbClr val="C7C2BA"/>
                </a:solidFill>
              </a:rPr>
              <a:t>24 June 2014</a:t>
            </a:r>
            <a:endParaRPr dirty="0">
              <a:solidFill>
                <a:srgbClr val="C7C2BA"/>
              </a:solidFill>
            </a:endParaRPr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1"/>
          </p:nvPr>
        </p:nvSpPr>
        <p:spPr>
          <a:xfrm>
            <a:off x="3430709" y="6421441"/>
            <a:ext cx="3992443" cy="382587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dirty="0">
              <a:solidFill>
                <a:srgbClr val="C7C2BA"/>
              </a:solidFill>
            </a:endParaRPr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>
          <a:xfrm>
            <a:off x="566457" y="6421441"/>
            <a:ext cx="541867" cy="382587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00C2C257-330F-409C-BC18-18554D16EFA6}" type="slidenum">
              <a:rPr lang="en-GB">
                <a:solidFill>
                  <a:srgbClr val="C7C2BA"/>
                </a:solidFill>
              </a:rPr>
              <a:pPr/>
              <a:t>‹nr.›</a:t>
            </a:fld>
            <a:endParaRPr lang="en-GB" dirty="0">
              <a:solidFill>
                <a:srgbClr val="C7C2B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756023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hidden="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" y="0"/>
            <a:ext cx="12187076" cy="6858000"/>
          </a:xfrm>
          <a:prstGeom prst="rect">
            <a:avLst/>
          </a:prstGeom>
        </p:spPr>
      </p:pic>
      <p:sp>
        <p:nvSpPr>
          <p:cNvPr id="11" name="Picture Placeholder 10"/>
          <p:cNvSpPr>
            <a:spLocks noGrp="1"/>
          </p:cNvSpPr>
          <p:nvPr>
            <p:ph type="pic" sz="quarter" idx="13" hasCustomPrompt="1"/>
          </p:nvPr>
        </p:nvSpPr>
        <p:spPr>
          <a:xfrm>
            <a:off x="1298575" y="1628799"/>
            <a:ext cx="10893425" cy="4487916"/>
          </a:xfrm>
          <a:solidFill>
            <a:schemeClr val="tx1">
              <a:lumMod val="20000"/>
              <a:lumOff val="80000"/>
            </a:schemeClr>
          </a:solidFill>
        </p:spPr>
        <p:txBody>
          <a:bodyPr lIns="2699595" tIns="0" rIns="0" anchor="ctr" anchorCtr="0">
            <a:normAutofit/>
          </a:bodyPr>
          <a:lstStyle>
            <a:lvl1pPr marL="0" indent="0" algn="ctr">
              <a:buNone/>
              <a:defRPr sz="1500" baseline="0">
                <a:solidFill>
                  <a:schemeClr val="tx1"/>
                </a:solidFill>
              </a:defRPr>
            </a:lvl1pPr>
          </a:lstStyle>
          <a:p>
            <a:r>
              <a:rPr lang="en-GB" noProof="0" dirty="0"/>
              <a:t>Click on icon to add picture</a:t>
            </a:r>
          </a:p>
        </p:txBody>
      </p:sp>
      <p:sp>
        <p:nvSpPr>
          <p:cNvPr id="10" name="Gray box"/>
          <p:cNvSpPr>
            <a:spLocks noGrp="1"/>
          </p:cNvSpPr>
          <p:nvPr>
            <p:ph type="body" sz="quarter" idx="16" hasCustomPrompt="1"/>
          </p:nvPr>
        </p:nvSpPr>
        <p:spPr>
          <a:xfrm>
            <a:off x="75600" y="2578137"/>
            <a:ext cx="6098400" cy="2588163"/>
          </a:xfrm>
          <a:blipFill>
            <a:blip r:embed="rId3"/>
            <a:stretch>
              <a:fillRect/>
            </a:stretch>
          </a:blipFill>
        </p:spPr>
        <p:txBody>
          <a:bodyPr>
            <a:normAutofit/>
          </a:bodyPr>
          <a:lstStyle>
            <a:lvl1pPr>
              <a:defRPr sz="133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-</a:t>
            </a:r>
          </a:p>
        </p:txBody>
      </p:sp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654060" y="439383"/>
            <a:ext cx="9439433" cy="216000"/>
          </a:xfrm>
        </p:spPr>
        <p:txBody>
          <a:bodyPr>
            <a:noAutofit/>
          </a:bodyPr>
          <a:lstStyle>
            <a:lvl1pPr>
              <a:defRPr/>
            </a:lvl1pPr>
          </a:lstStyle>
          <a:p>
            <a:r>
              <a:rPr lang="en-GB" dirty="0"/>
              <a:t>Click to add section title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712015" y="2869328"/>
            <a:ext cx="3826800" cy="864000"/>
          </a:xfrm>
          <a:noFill/>
        </p:spPr>
        <p:txBody>
          <a:bodyPr lIns="0" tIns="0" rIns="0">
            <a:noAutofit/>
          </a:bodyPr>
          <a:lstStyle>
            <a:lvl1pPr marL="0" indent="0" algn="l">
              <a:spcAft>
                <a:spcPts val="0"/>
              </a:spcAft>
              <a:buNone/>
              <a:defRPr sz="1900">
                <a:solidFill>
                  <a:schemeClr val="tx2"/>
                </a:solidFill>
              </a:defRPr>
            </a:lvl1pPr>
            <a:lvl2pPr marL="457119" indent="0" algn="ctr">
              <a:buNone/>
              <a:defRPr sz="2000"/>
            </a:lvl2pPr>
            <a:lvl3pPr marL="914241" indent="0" algn="ctr">
              <a:buNone/>
              <a:defRPr sz="1900"/>
            </a:lvl3pPr>
            <a:lvl4pPr marL="1371362" indent="0" algn="ctr">
              <a:buNone/>
              <a:defRPr sz="1600"/>
            </a:lvl4pPr>
            <a:lvl5pPr marL="1828482" indent="0" algn="ctr">
              <a:buNone/>
              <a:defRPr sz="1600"/>
            </a:lvl5pPr>
            <a:lvl6pPr marL="2285606" indent="0" algn="ctr">
              <a:buNone/>
              <a:defRPr sz="1600"/>
            </a:lvl6pPr>
            <a:lvl7pPr marL="2742722" indent="0" algn="ctr">
              <a:buNone/>
              <a:defRPr sz="1600"/>
            </a:lvl7pPr>
            <a:lvl8pPr marL="3199840" indent="0" algn="ctr">
              <a:buNone/>
              <a:defRPr sz="1600"/>
            </a:lvl8pPr>
            <a:lvl9pPr marL="3656959" indent="0" algn="ctr">
              <a:buNone/>
              <a:defRPr sz="1600"/>
            </a:lvl9pPr>
          </a:lstStyle>
          <a:p>
            <a:r>
              <a:rPr lang="en-GB" dirty="0"/>
              <a:t>A presentation for: Click to add name </a:t>
            </a:r>
          </a:p>
        </p:txBody>
      </p:sp>
      <p:sp>
        <p:nvSpPr>
          <p:cNvPr id="13" name="Text Placeholder 3"/>
          <p:cNvSpPr>
            <a:spLocks noGrp="1"/>
          </p:cNvSpPr>
          <p:nvPr>
            <p:ph type="body" sz="quarter" idx="14" hasCustomPrompt="1"/>
          </p:nvPr>
        </p:nvSpPr>
        <p:spPr>
          <a:xfrm>
            <a:off x="1712015" y="3746538"/>
            <a:ext cx="3826800" cy="819375"/>
          </a:xfrm>
        </p:spPr>
        <p:txBody>
          <a:bodyPr anchor="b" anchorCtr="0">
            <a:noAutofit/>
          </a:bodyPr>
          <a:lstStyle>
            <a:lvl1pPr marL="0" marR="0" indent="0" algn="l" defTabSz="91424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 sz="2400">
                <a:solidFill>
                  <a:schemeClr val="accent1"/>
                </a:solidFill>
              </a:defRPr>
            </a:lvl1pPr>
          </a:lstStyle>
          <a:p>
            <a:pPr marL="0" marR="0" lvl="0" indent="0" algn="l" defTabSz="91424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Click to add meeting title</a:t>
            </a:r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15" hasCustomPrompt="1"/>
          </p:nvPr>
        </p:nvSpPr>
        <p:spPr>
          <a:xfrm>
            <a:off x="1712015" y="4617523"/>
            <a:ext cx="3826800" cy="407044"/>
          </a:xfrm>
        </p:spPr>
        <p:txBody>
          <a:bodyPr>
            <a:noAutofit/>
          </a:bodyPr>
          <a:lstStyle>
            <a:lvl1pPr marL="0" marR="0" indent="0" algn="l" defTabSz="91424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 sz="1500">
                <a:solidFill>
                  <a:schemeClr val="accent2"/>
                </a:solidFill>
              </a:defRPr>
            </a:lvl1pPr>
          </a:lstStyle>
          <a:p>
            <a:pPr marL="0" marR="0" lvl="0" indent="0" algn="l" defTabSz="91424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Click to add date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0BE580-DB9D-4F67-8B11-2FF04398693C}" type="datetime1">
              <a:rPr lang="nl-NL">
                <a:solidFill>
                  <a:srgbClr val="808285"/>
                </a:solidFill>
              </a:rPr>
              <a:pPr/>
              <a:t>23-04-19</a:t>
            </a:fld>
            <a:endParaRPr dirty="0">
              <a:solidFill>
                <a:srgbClr val="808285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>
              <a:solidFill>
                <a:srgbClr val="808285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425281-793C-44B6-9FB4-1EB1BF188BFD}" type="slidenum">
              <a:rPr lang="en-GB" smtClean="0">
                <a:solidFill>
                  <a:srgbClr val="808285"/>
                </a:solidFill>
              </a:rPr>
              <a:pPr/>
              <a:t>‹nr.›</a:t>
            </a:fld>
            <a:endParaRPr lang="en-GB" dirty="0">
              <a:solidFill>
                <a:srgbClr val="808285"/>
              </a:solidFill>
            </a:endParaRPr>
          </a:p>
        </p:txBody>
      </p:sp>
      <p:pic>
        <p:nvPicPr>
          <p:cNvPr id="16" name="Preview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087998" y="9885"/>
            <a:ext cx="1943100" cy="10952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492868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FCBBAC-3E82-4329-AD57-5F5421B1D542}" type="datetimeFigureOut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23-04-19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666E3-8817-4F6D-84CF-FEFBEEF18CEC}" type="slidenum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58898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66AD7E-E0E1-4053-ADD2-94FC7562D71A}" type="datetime1">
              <a:rPr lang="nl-NL" smtClean="0"/>
              <a:t>23-04-19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Een MEP productie i.s.m. EAGR en GroundBreaking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3AB04-D976-4D0A-AAF5-6A494EF66B37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6960272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8A8A03-540A-4982-8BAD-819FE85262BB}" type="datetime1">
              <a:rPr lang="nl-NL" smtClean="0"/>
              <a:t>23-04-19</a:t>
            </a:fld>
            <a:endParaRPr lang="nl-N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Een MEP productie i.s.m. EAGR en GroundBreaking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3AB04-D976-4D0A-AAF5-6A494EF66B37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2069898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2DC6BC-43CE-42A3-85C5-771B7F4CD4E7}" type="datetime1">
              <a:rPr lang="nl-NL" smtClean="0"/>
              <a:t>23-04-19</a:t>
            </a:fld>
            <a:endParaRPr lang="nl-N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Een MEP productie i.s.m. EAGR en GroundBreaking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3AB04-D976-4D0A-AAF5-6A494EF66B37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8407325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73EF3A-00A6-40C1-9701-754F18A6858C}" type="datetime1">
              <a:rPr lang="nl-NL" smtClean="0"/>
              <a:t>23-04-19</a:t>
            </a:fld>
            <a:endParaRPr lang="nl-N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Een MEP productie i.s.m. EAGR en GroundBreaking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3AB04-D976-4D0A-AAF5-6A494EF66B37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5594960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01EB89-2A3A-40C3-9C36-F4881D3E47DB}" type="datetime1">
              <a:rPr lang="nl-NL" smtClean="0"/>
              <a:t>23-04-19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Een MEP productie i.s.m. EAGR en GroundBreaking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3AB04-D976-4D0A-AAF5-6A494EF66B37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9987760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/>
              <a:t>Klik op het pictogram als u een afbeelding wilt toevoegen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CEB182-B990-4126-A3D4-1F15EFF531BB}" type="datetime1">
              <a:rPr lang="nl-NL" smtClean="0"/>
              <a:t>23-04-19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Een MEP productie i.s.m. EAGR en GroundBreaking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3AB04-D976-4D0A-AAF5-6A494EF66B37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654649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.xml"/><Relationship Id="rId13" Type="http://schemas.openxmlformats.org/officeDocument/2006/relationships/slideLayout" Target="../slideLayouts/slideLayout28.xml"/><Relationship Id="rId18" Type="http://schemas.openxmlformats.org/officeDocument/2006/relationships/slideLayout" Target="../slideLayouts/slideLayout33.xml"/><Relationship Id="rId3" Type="http://schemas.openxmlformats.org/officeDocument/2006/relationships/slideLayout" Target="../slideLayouts/slideLayout18.xml"/><Relationship Id="rId21" Type="http://schemas.openxmlformats.org/officeDocument/2006/relationships/theme" Target="../theme/theme2.xml"/><Relationship Id="rId7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7.xml"/><Relationship Id="rId17" Type="http://schemas.openxmlformats.org/officeDocument/2006/relationships/slideLayout" Target="../slideLayouts/slideLayout32.xml"/><Relationship Id="rId2" Type="http://schemas.openxmlformats.org/officeDocument/2006/relationships/slideLayout" Target="../slideLayouts/slideLayout17.xml"/><Relationship Id="rId16" Type="http://schemas.openxmlformats.org/officeDocument/2006/relationships/slideLayout" Target="../slideLayouts/slideLayout31.xml"/><Relationship Id="rId20" Type="http://schemas.openxmlformats.org/officeDocument/2006/relationships/slideLayout" Target="../slideLayouts/slideLayout35.xml"/><Relationship Id="rId1" Type="http://schemas.openxmlformats.org/officeDocument/2006/relationships/slideLayout" Target="../slideLayouts/slideLayout16.xml"/><Relationship Id="rId6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0.xml"/><Relationship Id="rId15" Type="http://schemas.openxmlformats.org/officeDocument/2006/relationships/slideLayout" Target="../slideLayouts/slideLayout30.xml"/><Relationship Id="rId10" Type="http://schemas.openxmlformats.org/officeDocument/2006/relationships/slideLayout" Target="../slideLayouts/slideLayout25.xml"/><Relationship Id="rId19" Type="http://schemas.openxmlformats.org/officeDocument/2006/relationships/slideLayout" Target="../slideLayouts/slideLayout34.xml"/><Relationship Id="rId4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4.xml"/><Relationship Id="rId14" Type="http://schemas.openxmlformats.org/officeDocument/2006/relationships/slideLayout" Target="../slideLayouts/slideLayout29.xml"/><Relationship Id="rId22" Type="http://schemas.openxmlformats.org/officeDocument/2006/relationships/image" Target="../media/image7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041EA1-C323-4154-8D89-7EBAC74374F2}" type="datetime1">
              <a:rPr lang="nl-NL" smtClean="0"/>
              <a:t>23-04-19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nl-NL"/>
              <a:t>Een MEP productie i.s.m. EAGR en GroundBreaking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53AB04-D976-4D0A-AAF5-6A494EF66B37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5186152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732" r:id="rId12"/>
    <p:sldLayoutId id="2147483734" r:id="rId13"/>
    <p:sldLayoutId id="2147483735" r:id="rId14"/>
    <p:sldLayoutId id="2147483736" r:id="rId15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gray line"/>
          <p:cNvCxnSpPr/>
          <p:nvPr/>
        </p:nvCxnSpPr>
        <p:spPr>
          <a:xfrm>
            <a:off x="0" y="966509"/>
            <a:ext cx="12192000" cy="0"/>
          </a:xfrm>
          <a:prstGeom prst="line">
            <a:avLst/>
          </a:prstGeom>
          <a:ln w="12700">
            <a:solidFill>
              <a:srgbClr val="BCBE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54060" y="439383"/>
            <a:ext cx="9439433" cy="216000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r>
              <a:rPr lang="en-GB" dirty="0"/>
              <a:t>Click to add section title</a:t>
            </a:r>
            <a:endParaRPr lang="en-GB" noProof="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9353" y="3284539"/>
            <a:ext cx="9911099" cy="305484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GB" noProof="0" dirty="0"/>
              <a:t>Click to add text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  <a:p>
            <a:pPr lvl="5"/>
            <a:r>
              <a:rPr lang="en-GB" noProof="0" dirty="0"/>
              <a:t>6</a:t>
            </a:r>
          </a:p>
          <a:p>
            <a:pPr lvl="6"/>
            <a:r>
              <a:rPr lang="en-GB" noProof="0" dirty="0"/>
              <a:t>7</a:t>
            </a:r>
          </a:p>
          <a:p>
            <a:pPr lvl="7"/>
            <a:r>
              <a:rPr lang="en-GB" noProof="0" dirty="0"/>
              <a:t>8</a:t>
            </a:r>
          </a:p>
          <a:p>
            <a:pPr lvl="8"/>
            <a:r>
              <a:rPr lang="en-GB" noProof="0" dirty="0"/>
              <a:t>9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168451" y="6500102"/>
            <a:ext cx="2052000" cy="221383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lang="en-GB" sz="11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fld id="{5E671F69-0F33-4019-8C50-CCF23F7BDFC9}" type="datetime1">
              <a:rPr lang="nl-NL">
                <a:solidFill>
                  <a:srgbClr val="808285"/>
                </a:solidFill>
              </a:rPr>
              <a:pPr/>
              <a:t>23-04-19</a:t>
            </a:fld>
            <a:endParaRPr dirty="0">
              <a:solidFill>
                <a:srgbClr val="808285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742313" y="6500102"/>
            <a:ext cx="4716000" cy="221383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ctr">
              <a:defRPr lang="en-GB" sz="11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endParaRPr>
              <a:solidFill>
                <a:srgbClr val="808285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55184" y="6500092"/>
            <a:ext cx="504056" cy="221384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100">
                <a:solidFill>
                  <a:schemeClr val="tx1"/>
                </a:solidFill>
              </a:defRPr>
            </a:lvl1pPr>
          </a:lstStyle>
          <a:p>
            <a:fld id="{CB425281-793C-44B6-9FB4-1EB1BF188BFD}" type="slidenum">
              <a:rPr lang="en-GB" smtClean="0">
                <a:solidFill>
                  <a:srgbClr val="808285"/>
                </a:solidFill>
              </a:rPr>
              <a:pPr/>
              <a:t>‹nr.›</a:t>
            </a:fld>
            <a:endParaRPr lang="en-GB" dirty="0">
              <a:solidFill>
                <a:srgbClr val="808285"/>
              </a:solidFill>
            </a:endParaRPr>
          </a:p>
        </p:txBody>
      </p:sp>
      <p:sp>
        <p:nvSpPr>
          <p:cNvPr id="7" name="Red box"/>
          <p:cNvSpPr/>
          <p:nvPr/>
        </p:nvSpPr>
        <p:spPr>
          <a:xfrm>
            <a:off x="0" y="0"/>
            <a:ext cx="68400" cy="6858000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GB" sz="1800" dirty="0">
              <a:solidFill>
                <a:prstClr val="white"/>
              </a:solidFill>
            </a:endParaRPr>
          </a:p>
        </p:txBody>
      </p:sp>
      <p:pic>
        <p:nvPicPr>
          <p:cNvPr id="13" name="TOYOTA Logo"/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67733" y="207126"/>
            <a:ext cx="1358851" cy="5651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35332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  <p:sldLayoutId id="2147483699" r:id="rId12"/>
    <p:sldLayoutId id="2147483700" r:id="rId13"/>
    <p:sldLayoutId id="2147483701" r:id="rId14"/>
    <p:sldLayoutId id="2147483702" r:id="rId15"/>
    <p:sldLayoutId id="2147483703" r:id="rId16"/>
    <p:sldLayoutId id="2147483704" r:id="rId17"/>
    <p:sldLayoutId id="2147483705" r:id="rId18"/>
    <p:sldLayoutId id="2147483706" r:id="rId19"/>
    <p:sldLayoutId id="2147483707" r:id="rId20"/>
  </p:sldLayoutIdLst>
  <p:hf hdr="0" ftr="0" dt="0"/>
  <p:txStyles>
    <p:titleStyle>
      <a:lvl1pPr algn="l" defTabSz="914241" rtl="0" eaLnBrk="1" latinLnBrk="0" hangingPunct="1">
        <a:lnSpc>
          <a:spcPct val="90000"/>
        </a:lnSpc>
        <a:spcBef>
          <a:spcPct val="0"/>
        </a:spcBef>
        <a:buNone/>
        <a:defRPr sz="1500" kern="1200" cap="none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87947" indent="-287947" algn="l" defTabSz="914241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Clr>
          <a:schemeClr val="accent1"/>
        </a:buClr>
        <a:buFont typeface="Arial" panose="020B0604020202020204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5902" indent="-287947" algn="l" defTabSz="914241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Clr>
          <a:schemeClr val="accent1"/>
        </a:buClr>
        <a:buFont typeface="Arial" panose="020B0604020202020204" pitchFamily="34" charset="0"/>
        <a:buChar char="–"/>
        <a:defRPr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575902" indent="-287947" algn="l" defTabSz="914241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Clr>
          <a:schemeClr val="accent1"/>
        </a:buClr>
        <a:buFont typeface="Wingdings 2" panose="05020102010507070707" pitchFamily="18" charset="2"/>
        <a:buChar char=""/>
        <a:defRPr lang="en-GB" sz="2000" b="0" kern="1200" noProof="0" dirty="0" smtClean="0">
          <a:solidFill>
            <a:schemeClr val="tx2"/>
          </a:solidFill>
          <a:latin typeface="+mn-lt"/>
          <a:ea typeface="+mn-ea"/>
          <a:cs typeface="+mn-cs"/>
        </a:defRPr>
      </a:lvl3pPr>
      <a:lvl4pPr marL="863850" indent="-287947" algn="l" defTabSz="914241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Font typeface="Wingdings 2" panose="05020102010507070707" pitchFamily="18" charset="2"/>
        <a:buChar char=""/>
        <a:defRPr sz="1900" kern="1200">
          <a:solidFill>
            <a:schemeClr val="tx2"/>
          </a:solidFill>
          <a:latin typeface="+mn-lt"/>
          <a:ea typeface="+mn-ea"/>
          <a:cs typeface="+mn-cs"/>
        </a:defRPr>
      </a:lvl4pPr>
      <a:lvl5pPr marL="1151802" indent="-287947" algn="l" defTabSz="914241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Font typeface="Wingdings 2" panose="05020102010507070707" pitchFamily="18" charset="2"/>
        <a:buChar char=""/>
        <a:defRPr sz="1900" kern="1200">
          <a:solidFill>
            <a:schemeClr val="tx2"/>
          </a:solidFill>
          <a:latin typeface="+mn-lt"/>
          <a:ea typeface="+mn-ea"/>
          <a:cs typeface="+mn-cs"/>
        </a:defRPr>
      </a:lvl5pPr>
      <a:lvl6pPr marL="1439748" indent="-287947" algn="l" defTabSz="914241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Font typeface="Arial" panose="020B0604020202020204" pitchFamily="34" charset="0"/>
        <a:buChar char="•"/>
        <a:defRPr lang="en-US" sz="1900" kern="1200" dirty="0" smtClean="0">
          <a:solidFill>
            <a:schemeClr val="tx2"/>
          </a:solidFill>
          <a:latin typeface="+mn-lt"/>
          <a:ea typeface="+mn-ea"/>
          <a:cs typeface="+mn-cs"/>
        </a:defRPr>
      </a:lvl6pPr>
      <a:lvl7pPr marL="1727695" indent="-287947" algn="l" defTabSz="914241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Font typeface="Arial" panose="020B0604020202020204" pitchFamily="34" charset="0"/>
        <a:buChar char="•"/>
        <a:defRPr lang="en-US" sz="1900" kern="1200" dirty="0" smtClean="0">
          <a:solidFill>
            <a:schemeClr val="tx2"/>
          </a:solidFill>
          <a:latin typeface="+mn-lt"/>
          <a:ea typeface="+mn-ea"/>
          <a:cs typeface="+mn-cs"/>
        </a:defRPr>
      </a:lvl7pPr>
      <a:lvl8pPr marL="2015650" indent="-287947" algn="l" defTabSz="914241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Font typeface="Arial" panose="020B0604020202020204" pitchFamily="34" charset="0"/>
        <a:buChar char="•"/>
        <a:defRPr lang="en-US" sz="1900" kern="1200" dirty="0" smtClean="0">
          <a:solidFill>
            <a:schemeClr val="tx2"/>
          </a:solidFill>
          <a:latin typeface="+mn-lt"/>
          <a:ea typeface="+mn-ea"/>
          <a:cs typeface="+mn-cs"/>
        </a:defRPr>
      </a:lvl8pPr>
      <a:lvl9pPr marL="2303598" indent="-287947" algn="l" defTabSz="914241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Font typeface="Arial" panose="020B0604020202020204" pitchFamily="34" charset="0"/>
        <a:buChar char="•"/>
        <a:defRPr lang="en-GB" sz="1900" kern="1200" dirty="0" smtClean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241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19" algn="l" defTabSz="914241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41" algn="l" defTabSz="914241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362" algn="l" defTabSz="914241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482" algn="l" defTabSz="914241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606" algn="l" defTabSz="914241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722" algn="l" defTabSz="914241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840" algn="l" defTabSz="914241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959" algn="l" defTabSz="914241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3" pos="7068">
          <p15:clr>
            <a:srgbClr val="F26B43"/>
          </p15:clr>
        </p15:guide>
        <p15:guide id="4" pos="818">
          <p15:clr>
            <a:srgbClr val="F26B43"/>
          </p15:clr>
        </p15:guide>
        <p15:guide id="5" pos="412">
          <p15:clr>
            <a:srgbClr val="F26B43"/>
          </p15:clr>
        </p15:guide>
        <p15:guide id="7" orient="horz" pos="275">
          <p15:clr>
            <a:srgbClr val="F26B43"/>
          </p15:clr>
        </p15:guide>
        <p15:guide id="8" orient="horz" pos="4004">
          <p15:clr>
            <a:srgbClr val="F26B43"/>
          </p15:clr>
        </p15:guide>
        <p15:guide id="9" orient="horz" pos="948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472C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jdelijke aanduiding voor tekst 10">
            <a:extLst>
              <a:ext uri="{FF2B5EF4-FFF2-40B4-BE49-F238E27FC236}">
                <a16:creationId xmlns:a16="http://schemas.microsoft.com/office/drawing/2014/main" id="{9A121568-DF1F-4045-B01E-AF3ADD2DEA2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0" y="1785994"/>
            <a:ext cx="12489084" cy="4003197"/>
          </a:xfrm>
        </p:spPr>
        <p:txBody>
          <a:bodyPr/>
          <a:lstStyle/>
          <a:p>
            <a:pPr marL="0" indent="0" algn="ctr">
              <a:buNone/>
            </a:pPr>
            <a:endParaRPr lang="nl-NL" dirty="0"/>
          </a:p>
          <a:p>
            <a:pPr marL="0" indent="0" algn="ctr">
              <a:buNone/>
            </a:pPr>
            <a:endParaRPr lang="nl-NL" dirty="0"/>
          </a:p>
          <a:p>
            <a:pPr marL="0" indent="0" algn="ctr">
              <a:buNone/>
            </a:pPr>
            <a:r>
              <a:rPr lang="nl-NL" b="1" dirty="0"/>
              <a:t>Praktische zaken.</a:t>
            </a:r>
          </a:p>
        </p:txBody>
      </p:sp>
    </p:spTree>
    <p:extLst>
      <p:ext uri="{BB962C8B-B14F-4D97-AF65-F5344CB8AC3E}">
        <p14:creationId xmlns:p14="http://schemas.microsoft.com/office/powerpoint/2010/main" val="11151767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AC0AB04-97E7-44C3-859C-2FB3278094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Praktische zaken</a:t>
            </a:r>
          </a:p>
        </p:txBody>
      </p:sp>
      <p:sp>
        <p:nvSpPr>
          <p:cNvPr id="11" name="Tijdelijke aanduiding voor tekst 10">
            <a:extLst>
              <a:ext uri="{FF2B5EF4-FFF2-40B4-BE49-F238E27FC236}">
                <a16:creationId xmlns:a16="http://schemas.microsoft.com/office/drawing/2014/main" id="{9A121568-DF1F-4045-B01E-AF3ADD2DEA2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603499" y="1504950"/>
            <a:ext cx="8316913" cy="2887552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endParaRPr lang="nl-NL" dirty="0"/>
          </a:p>
          <a:p>
            <a:pPr marL="0" indent="0" algn="ctr">
              <a:buNone/>
            </a:pPr>
            <a:endParaRPr lang="nl-NL" dirty="0"/>
          </a:p>
          <a:p>
            <a:r>
              <a:rPr lang="nl-NL" dirty="0">
                <a:solidFill>
                  <a:srgbClr val="002060"/>
                </a:solidFill>
              </a:rPr>
              <a:t>Vervolgstappen.</a:t>
            </a:r>
          </a:p>
          <a:p>
            <a:r>
              <a:rPr lang="nl-NL" dirty="0">
                <a:solidFill>
                  <a:srgbClr val="002060"/>
                </a:solidFill>
              </a:rPr>
              <a:t>Service pakketten en abonnementsvormen.</a:t>
            </a:r>
          </a:p>
          <a:p>
            <a:r>
              <a:rPr lang="nl-NL" dirty="0">
                <a:solidFill>
                  <a:srgbClr val="002060"/>
                </a:solidFill>
              </a:rPr>
              <a:t>Investering circa ¾ miljoen Euro.</a:t>
            </a:r>
          </a:p>
          <a:p>
            <a:r>
              <a:rPr lang="nl-NL" dirty="0">
                <a:solidFill>
                  <a:srgbClr val="002060"/>
                </a:solidFill>
              </a:rPr>
              <a:t>…</a:t>
            </a:r>
          </a:p>
        </p:txBody>
      </p:sp>
    </p:spTree>
    <p:extLst>
      <p:ext uri="{BB962C8B-B14F-4D97-AF65-F5344CB8AC3E}">
        <p14:creationId xmlns:p14="http://schemas.microsoft.com/office/powerpoint/2010/main" val="304164681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90CB4DC-57E2-4A6F-9C58-313B39E735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4050" y="283934"/>
            <a:ext cx="9439433" cy="216000"/>
          </a:xfrm>
        </p:spPr>
        <p:txBody>
          <a:bodyPr>
            <a:normAutofit fontScale="90000"/>
          </a:bodyPr>
          <a:lstStyle/>
          <a:p>
            <a:r>
              <a:rPr lang="nl-NL" dirty="0"/>
              <a:t>Overzicht mogelijk vervolgtraject</a:t>
            </a:r>
          </a:p>
        </p:txBody>
      </p:sp>
      <p:sp>
        <p:nvSpPr>
          <p:cNvPr id="3" name="Rechthoek 2">
            <a:extLst>
              <a:ext uri="{FF2B5EF4-FFF2-40B4-BE49-F238E27FC236}">
                <a16:creationId xmlns:a16="http://schemas.microsoft.com/office/drawing/2014/main" id="{B773291F-C617-4BFB-AD70-E62278F70B28}"/>
              </a:ext>
            </a:extLst>
          </p:cNvPr>
          <p:cNvSpPr/>
          <p:nvPr/>
        </p:nvSpPr>
        <p:spPr>
          <a:xfrm>
            <a:off x="654050" y="2930652"/>
            <a:ext cx="11537950" cy="58544"/>
          </a:xfrm>
          <a:prstGeom prst="rect">
            <a:avLst/>
          </a:prstGeom>
          <a:solidFill>
            <a:schemeClr val="bg1">
              <a:lumMod val="75000"/>
            </a:schemeClr>
          </a:solidFill>
          <a:ln w="952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nl-NL" sz="2400" dirty="0" err="1"/>
          </a:p>
        </p:txBody>
      </p:sp>
      <p:sp>
        <p:nvSpPr>
          <p:cNvPr id="4" name="Tekstvak 3">
            <a:extLst>
              <a:ext uri="{FF2B5EF4-FFF2-40B4-BE49-F238E27FC236}">
                <a16:creationId xmlns:a16="http://schemas.microsoft.com/office/drawing/2014/main" id="{10B7AE27-18D9-42A3-8487-DEC5220EB89B}"/>
              </a:ext>
            </a:extLst>
          </p:cNvPr>
          <p:cNvSpPr txBox="1"/>
          <p:nvPr/>
        </p:nvSpPr>
        <p:spPr>
          <a:xfrm rot="16200000">
            <a:off x="-36230" y="1777258"/>
            <a:ext cx="1418957" cy="30777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  <a:buClr>
                <a:schemeClr val="accent1"/>
              </a:buClr>
            </a:pPr>
            <a:r>
              <a:rPr lang="nl-NL" sz="1400" dirty="0">
                <a:solidFill>
                  <a:schemeClr val="tx2"/>
                </a:solidFill>
              </a:rPr>
              <a:t>27 feb 2019</a:t>
            </a:r>
            <a:endParaRPr lang="nl-NL" sz="2000" dirty="0">
              <a:solidFill>
                <a:schemeClr val="tx2"/>
              </a:solidFill>
            </a:endParaRPr>
          </a:p>
        </p:txBody>
      </p:sp>
      <p:cxnSp>
        <p:nvCxnSpPr>
          <p:cNvPr id="6" name="Rechte verbindingslijn 5">
            <a:extLst>
              <a:ext uri="{FF2B5EF4-FFF2-40B4-BE49-F238E27FC236}">
                <a16:creationId xmlns:a16="http://schemas.microsoft.com/office/drawing/2014/main" id="{BB534F6B-11B6-4C51-9690-A1D8592C30B5}"/>
              </a:ext>
            </a:extLst>
          </p:cNvPr>
          <p:cNvCxnSpPr>
            <a:cxnSpLocks/>
          </p:cNvCxnSpPr>
          <p:nvPr/>
        </p:nvCxnSpPr>
        <p:spPr>
          <a:xfrm flipH="1">
            <a:off x="654050" y="2672419"/>
            <a:ext cx="11248" cy="601133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kstvak 11">
            <a:extLst>
              <a:ext uri="{FF2B5EF4-FFF2-40B4-BE49-F238E27FC236}">
                <a16:creationId xmlns:a16="http://schemas.microsoft.com/office/drawing/2014/main" id="{CD1E73E5-0392-4CB4-A0C0-5EDFD5450BEE}"/>
              </a:ext>
            </a:extLst>
          </p:cNvPr>
          <p:cNvSpPr txBox="1"/>
          <p:nvPr/>
        </p:nvSpPr>
        <p:spPr>
          <a:xfrm rot="16200000">
            <a:off x="10400779" y="1780726"/>
            <a:ext cx="1418957" cy="30777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  <a:buClr>
                <a:schemeClr val="accent1"/>
              </a:buClr>
            </a:pPr>
            <a:r>
              <a:rPr lang="nl-NL" sz="1400" dirty="0">
                <a:solidFill>
                  <a:schemeClr val="tx2"/>
                </a:solidFill>
              </a:rPr>
              <a:t>Oktober 2020</a:t>
            </a:r>
            <a:endParaRPr lang="nl-NL" sz="2000" dirty="0">
              <a:solidFill>
                <a:schemeClr val="tx2"/>
              </a:solidFill>
            </a:endParaRPr>
          </a:p>
        </p:txBody>
      </p:sp>
      <p:cxnSp>
        <p:nvCxnSpPr>
          <p:cNvPr id="13" name="Rechte verbindingslijn 12">
            <a:extLst>
              <a:ext uri="{FF2B5EF4-FFF2-40B4-BE49-F238E27FC236}">
                <a16:creationId xmlns:a16="http://schemas.microsoft.com/office/drawing/2014/main" id="{EA8B0856-34E6-4D5F-97FE-6CB792BB9EBB}"/>
              </a:ext>
            </a:extLst>
          </p:cNvPr>
          <p:cNvCxnSpPr>
            <a:cxnSpLocks/>
          </p:cNvCxnSpPr>
          <p:nvPr/>
        </p:nvCxnSpPr>
        <p:spPr>
          <a:xfrm flipH="1">
            <a:off x="11099011" y="2679856"/>
            <a:ext cx="11248" cy="601133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kstvak 13">
            <a:extLst>
              <a:ext uri="{FF2B5EF4-FFF2-40B4-BE49-F238E27FC236}">
                <a16:creationId xmlns:a16="http://schemas.microsoft.com/office/drawing/2014/main" id="{194920BE-8B8C-40EA-A02C-98471CEDFCE8}"/>
              </a:ext>
            </a:extLst>
          </p:cNvPr>
          <p:cNvSpPr txBox="1"/>
          <p:nvPr/>
        </p:nvSpPr>
        <p:spPr>
          <a:xfrm rot="16200000">
            <a:off x="9096348" y="1781478"/>
            <a:ext cx="1418957" cy="30777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  <a:buClr>
                <a:schemeClr val="accent1"/>
              </a:buClr>
            </a:pPr>
            <a:r>
              <a:rPr lang="nl-NL" sz="1400" dirty="0">
                <a:solidFill>
                  <a:schemeClr val="tx2"/>
                </a:solidFill>
              </a:rPr>
              <a:t>juli 2020</a:t>
            </a:r>
            <a:endParaRPr lang="nl-NL" sz="2000" dirty="0">
              <a:solidFill>
                <a:schemeClr val="tx2"/>
              </a:solidFill>
            </a:endParaRPr>
          </a:p>
        </p:txBody>
      </p:sp>
      <p:cxnSp>
        <p:nvCxnSpPr>
          <p:cNvPr id="15" name="Rechte verbindingslijn 14">
            <a:extLst>
              <a:ext uri="{FF2B5EF4-FFF2-40B4-BE49-F238E27FC236}">
                <a16:creationId xmlns:a16="http://schemas.microsoft.com/office/drawing/2014/main" id="{3D2F97E1-94C4-4836-B47B-BC8B4F36D09F}"/>
              </a:ext>
            </a:extLst>
          </p:cNvPr>
          <p:cNvCxnSpPr>
            <a:cxnSpLocks/>
          </p:cNvCxnSpPr>
          <p:nvPr/>
        </p:nvCxnSpPr>
        <p:spPr>
          <a:xfrm flipH="1">
            <a:off x="9790604" y="2676142"/>
            <a:ext cx="11248" cy="601133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kstvak 16">
            <a:extLst>
              <a:ext uri="{FF2B5EF4-FFF2-40B4-BE49-F238E27FC236}">
                <a16:creationId xmlns:a16="http://schemas.microsoft.com/office/drawing/2014/main" id="{2FAC1038-872E-4A56-A547-7D3DC5591F66}"/>
              </a:ext>
            </a:extLst>
          </p:cNvPr>
          <p:cNvSpPr txBox="1"/>
          <p:nvPr/>
        </p:nvSpPr>
        <p:spPr>
          <a:xfrm rot="16200000">
            <a:off x="1635824" y="1785021"/>
            <a:ext cx="1418957" cy="30777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  <a:buClr>
                <a:schemeClr val="accent1"/>
              </a:buClr>
            </a:pPr>
            <a:r>
              <a:rPr lang="nl-NL" sz="1400" dirty="0">
                <a:solidFill>
                  <a:schemeClr val="tx2"/>
                </a:solidFill>
              </a:rPr>
              <a:t>juni 2019</a:t>
            </a:r>
            <a:endParaRPr lang="nl-NL" sz="2000" dirty="0">
              <a:solidFill>
                <a:schemeClr val="tx2"/>
              </a:solidFill>
            </a:endParaRPr>
          </a:p>
        </p:txBody>
      </p:sp>
      <p:cxnSp>
        <p:nvCxnSpPr>
          <p:cNvPr id="18" name="Rechte verbindingslijn 17">
            <a:extLst>
              <a:ext uri="{FF2B5EF4-FFF2-40B4-BE49-F238E27FC236}">
                <a16:creationId xmlns:a16="http://schemas.microsoft.com/office/drawing/2014/main" id="{F06ED378-0BB0-48CB-8BCD-16FDC27BF7D6}"/>
              </a:ext>
            </a:extLst>
          </p:cNvPr>
          <p:cNvCxnSpPr>
            <a:cxnSpLocks/>
          </p:cNvCxnSpPr>
          <p:nvPr/>
        </p:nvCxnSpPr>
        <p:spPr>
          <a:xfrm flipH="1">
            <a:off x="2330080" y="2679685"/>
            <a:ext cx="11248" cy="601133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kstvak 18">
            <a:extLst>
              <a:ext uri="{FF2B5EF4-FFF2-40B4-BE49-F238E27FC236}">
                <a16:creationId xmlns:a16="http://schemas.microsoft.com/office/drawing/2014/main" id="{43037471-2538-4A05-9B20-3B88C841FEBD}"/>
              </a:ext>
            </a:extLst>
          </p:cNvPr>
          <p:cNvSpPr txBox="1"/>
          <p:nvPr/>
        </p:nvSpPr>
        <p:spPr>
          <a:xfrm rot="16200000">
            <a:off x="6976937" y="1799192"/>
            <a:ext cx="1418957" cy="30777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  <a:buClr>
                <a:schemeClr val="accent1"/>
              </a:buClr>
            </a:pPr>
            <a:r>
              <a:rPr lang="nl-NL" sz="1400" b="1" dirty="0">
                <a:solidFill>
                  <a:srgbClr val="C8102E"/>
                </a:solidFill>
              </a:rPr>
              <a:t>feb 2020 </a:t>
            </a:r>
            <a:endParaRPr lang="nl-NL" sz="2000" b="1" dirty="0">
              <a:solidFill>
                <a:srgbClr val="C8102E"/>
              </a:solidFill>
            </a:endParaRPr>
          </a:p>
        </p:txBody>
      </p:sp>
      <p:cxnSp>
        <p:nvCxnSpPr>
          <p:cNvPr id="20" name="Rechte verbindingslijn 19">
            <a:extLst>
              <a:ext uri="{FF2B5EF4-FFF2-40B4-BE49-F238E27FC236}">
                <a16:creationId xmlns:a16="http://schemas.microsoft.com/office/drawing/2014/main" id="{62196B17-2FE3-4974-BCB9-4FFC3427392D}"/>
              </a:ext>
            </a:extLst>
          </p:cNvPr>
          <p:cNvCxnSpPr>
            <a:cxnSpLocks/>
          </p:cNvCxnSpPr>
          <p:nvPr/>
        </p:nvCxnSpPr>
        <p:spPr>
          <a:xfrm flipH="1">
            <a:off x="7671193" y="2693856"/>
            <a:ext cx="11248" cy="601133"/>
          </a:xfrm>
          <a:prstGeom prst="line">
            <a:avLst/>
          </a:prstGeom>
          <a:ln w="12700">
            <a:solidFill>
              <a:srgbClr val="C8102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Pijl: links/rechts 7">
            <a:extLst>
              <a:ext uri="{FF2B5EF4-FFF2-40B4-BE49-F238E27FC236}">
                <a16:creationId xmlns:a16="http://schemas.microsoft.com/office/drawing/2014/main" id="{B227471E-BBB9-47C3-A3A3-7CB45A45E47D}"/>
              </a:ext>
            </a:extLst>
          </p:cNvPr>
          <p:cNvSpPr/>
          <p:nvPr/>
        </p:nvSpPr>
        <p:spPr>
          <a:xfrm>
            <a:off x="654050" y="3353887"/>
            <a:ext cx="1676030" cy="393405"/>
          </a:xfrm>
          <a:prstGeom prst="leftRightArrow">
            <a:avLst/>
          </a:prstGeom>
          <a:solidFill>
            <a:schemeClr val="accent3">
              <a:lumMod val="20000"/>
              <a:lumOff val="80000"/>
            </a:schemeClr>
          </a:solidFill>
          <a:ln w="952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nl-NL" sz="1400" b="1" dirty="0">
                <a:solidFill>
                  <a:schemeClr val="accent3">
                    <a:lumMod val="75000"/>
                  </a:schemeClr>
                </a:solidFill>
              </a:rPr>
              <a:t>Ontwerp</a:t>
            </a:r>
          </a:p>
        </p:txBody>
      </p:sp>
      <p:sp>
        <p:nvSpPr>
          <p:cNvPr id="9" name="Tekstvak 8">
            <a:extLst>
              <a:ext uri="{FF2B5EF4-FFF2-40B4-BE49-F238E27FC236}">
                <a16:creationId xmlns:a16="http://schemas.microsoft.com/office/drawing/2014/main" id="{4B279F62-A359-472C-B701-DE42F720B0C1}"/>
              </a:ext>
            </a:extLst>
          </p:cNvPr>
          <p:cNvSpPr txBox="1"/>
          <p:nvPr/>
        </p:nvSpPr>
        <p:spPr>
          <a:xfrm>
            <a:off x="441390" y="4533330"/>
            <a:ext cx="2982289" cy="1800493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marL="288000" indent="-288000">
              <a:spcAft>
                <a:spcPts val="600"/>
              </a:spcAft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nl-NL" sz="1600" dirty="0">
                <a:solidFill>
                  <a:srgbClr val="002060"/>
                </a:solidFill>
              </a:rPr>
              <a:t>Voertuig detail specificaties.</a:t>
            </a:r>
          </a:p>
          <a:p>
            <a:pPr marL="288000" indent="-288000">
              <a:spcAft>
                <a:spcPts val="600"/>
              </a:spcAft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nl-NL" sz="1600" dirty="0">
                <a:solidFill>
                  <a:srgbClr val="002060"/>
                </a:solidFill>
              </a:rPr>
              <a:t>Gebruikersgroep uitbreiden.</a:t>
            </a:r>
          </a:p>
          <a:p>
            <a:pPr marL="288000" indent="-288000">
              <a:spcAft>
                <a:spcPts val="600"/>
              </a:spcAft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nl-NL" sz="1600" dirty="0">
                <a:solidFill>
                  <a:srgbClr val="002060"/>
                </a:solidFill>
              </a:rPr>
              <a:t>Detail begroting investering &amp; exploitatie.</a:t>
            </a:r>
          </a:p>
          <a:p>
            <a:pPr marL="288000" indent="-288000">
              <a:spcAft>
                <a:spcPts val="600"/>
              </a:spcAft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nl-NL" sz="1600" dirty="0">
                <a:solidFill>
                  <a:srgbClr val="002060"/>
                </a:solidFill>
              </a:rPr>
              <a:t>Vergunningen (verkenning).</a:t>
            </a:r>
          </a:p>
        </p:txBody>
      </p:sp>
      <p:sp>
        <p:nvSpPr>
          <p:cNvPr id="21" name="Pijl: links/rechts 20">
            <a:extLst>
              <a:ext uri="{FF2B5EF4-FFF2-40B4-BE49-F238E27FC236}">
                <a16:creationId xmlns:a16="http://schemas.microsoft.com/office/drawing/2014/main" id="{8A305030-AA85-42B9-A29B-7FA4EE01C410}"/>
              </a:ext>
            </a:extLst>
          </p:cNvPr>
          <p:cNvSpPr/>
          <p:nvPr/>
        </p:nvSpPr>
        <p:spPr>
          <a:xfrm>
            <a:off x="2330080" y="3705501"/>
            <a:ext cx="7449276" cy="393405"/>
          </a:xfrm>
          <a:prstGeom prst="leftRightArrow">
            <a:avLst/>
          </a:prstGeom>
          <a:solidFill>
            <a:schemeClr val="accent3">
              <a:lumMod val="20000"/>
              <a:lumOff val="80000"/>
            </a:schemeClr>
          </a:solidFill>
          <a:ln w="952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nl-NL" sz="1400" b="1" dirty="0">
                <a:solidFill>
                  <a:schemeClr val="accent3">
                    <a:lumMod val="75000"/>
                  </a:schemeClr>
                </a:solidFill>
              </a:rPr>
              <a:t>Realisatie</a:t>
            </a:r>
          </a:p>
        </p:txBody>
      </p:sp>
      <p:sp>
        <p:nvSpPr>
          <p:cNvPr id="22" name="Tekstvak 21">
            <a:extLst>
              <a:ext uri="{FF2B5EF4-FFF2-40B4-BE49-F238E27FC236}">
                <a16:creationId xmlns:a16="http://schemas.microsoft.com/office/drawing/2014/main" id="{E384886E-A4C4-4A5C-A7D8-124BA9AEE5D9}"/>
              </a:ext>
            </a:extLst>
          </p:cNvPr>
          <p:cNvSpPr txBox="1"/>
          <p:nvPr/>
        </p:nvSpPr>
        <p:spPr>
          <a:xfrm>
            <a:off x="3639442" y="4533330"/>
            <a:ext cx="3589481" cy="1877437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marL="288000" indent="-288000">
              <a:spcAft>
                <a:spcPts val="600"/>
              </a:spcAft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nl-NL" sz="1600" dirty="0">
                <a:solidFill>
                  <a:srgbClr val="002060"/>
                </a:solidFill>
              </a:rPr>
              <a:t>Voertuig bouwen / bestellen</a:t>
            </a:r>
          </a:p>
          <a:p>
            <a:pPr marL="288000" indent="-288000">
              <a:spcAft>
                <a:spcPts val="600"/>
              </a:spcAft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nl-NL" sz="1600" dirty="0">
                <a:solidFill>
                  <a:srgbClr val="002060"/>
                </a:solidFill>
              </a:rPr>
              <a:t>Organisatie &amp; protocollen</a:t>
            </a:r>
          </a:p>
          <a:p>
            <a:pPr marL="288000" indent="-288000">
              <a:spcAft>
                <a:spcPts val="600"/>
              </a:spcAft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nl-NL" sz="1600" dirty="0">
                <a:solidFill>
                  <a:srgbClr val="002060"/>
                </a:solidFill>
              </a:rPr>
              <a:t>Gebruikers &amp; sponsor overeenkomsten</a:t>
            </a:r>
          </a:p>
          <a:p>
            <a:pPr marL="288000" indent="-288000">
              <a:spcAft>
                <a:spcPts val="600"/>
              </a:spcAft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nl-NL" sz="1600" dirty="0">
                <a:solidFill>
                  <a:srgbClr val="002060"/>
                </a:solidFill>
              </a:rPr>
              <a:t>Financiering &amp; subsidies</a:t>
            </a:r>
          </a:p>
          <a:p>
            <a:pPr marL="288000" indent="-288000">
              <a:spcAft>
                <a:spcPts val="600"/>
              </a:spcAft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nl-NL" sz="1600" dirty="0">
                <a:solidFill>
                  <a:srgbClr val="002060"/>
                </a:solidFill>
              </a:rPr>
              <a:t>Vergunningen aanvragen</a:t>
            </a:r>
          </a:p>
        </p:txBody>
      </p:sp>
      <p:sp>
        <p:nvSpPr>
          <p:cNvPr id="23" name="Pijl: links/rechts 22">
            <a:extLst>
              <a:ext uri="{FF2B5EF4-FFF2-40B4-BE49-F238E27FC236}">
                <a16:creationId xmlns:a16="http://schemas.microsoft.com/office/drawing/2014/main" id="{2B0038E4-F431-4E51-86EB-4C28D37128E8}"/>
              </a:ext>
            </a:extLst>
          </p:cNvPr>
          <p:cNvSpPr/>
          <p:nvPr/>
        </p:nvSpPr>
        <p:spPr>
          <a:xfrm>
            <a:off x="9774791" y="3348665"/>
            <a:ext cx="1324220" cy="393405"/>
          </a:xfrm>
          <a:prstGeom prst="leftRightArrow">
            <a:avLst/>
          </a:prstGeom>
          <a:solidFill>
            <a:schemeClr val="accent3">
              <a:lumMod val="20000"/>
              <a:lumOff val="80000"/>
            </a:schemeClr>
          </a:solidFill>
          <a:ln w="952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nl-NL" sz="1400" b="1" dirty="0">
                <a:solidFill>
                  <a:schemeClr val="accent3">
                    <a:lumMod val="75000"/>
                  </a:schemeClr>
                </a:solidFill>
              </a:rPr>
              <a:t>Test</a:t>
            </a:r>
          </a:p>
        </p:txBody>
      </p:sp>
      <p:sp>
        <p:nvSpPr>
          <p:cNvPr id="24" name="Tekstvak 23">
            <a:extLst>
              <a:ext uri="{FF2B5EF4-FFF2-40B4-BE49-F238E27FC236}">
                <a16:creationId xmlns:a16="http://schemas.microsoft.com/office/drawing/2014/main" id="{4E0BFDC5-CC33-48DE-8CB2-EBA27B26DF42}"/>
              </a:ext>
            </a:extLst>
          </p:cNvPr>
          <p:cNvSpPr txBox="1"/>
          <p:nvPr/>
        </p:nvSpPr>
        <p:spPr>
          <a:xfrm>
            <a:off x="9718924" y="4537589"/>
            <a:ext cx="2268983" cy="1477328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marL="288000" indent="-288000">
              <a:spcAft>
                <a:spcPts val="600"/>
              </a:spcAft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nl-NL" sz="1600" dirty="0">
                <a:solidFill>
                  <a:srgbClr val="002060"/>
                </a:solidFill>
              </a:rPr>
              <a:t>Proefrijden/tanken</a:t>
            </a:r>
          </a:p>
          <a:p>
            <a:pPr marL="288000" indent="-288000">
              <a:spcAft>
                <a:spcPts val="600"/>
              </a:spcAft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nl-NL" sz="1600" dirty="0">
                <a:solidFill>
                  <a:srgbClr val="002060"/>
                </a:solidFill>
              </a:rPr>
              <a:t>Protocollen &amp; planning tests</a:t>
            </a:r>
          </a:p>
          <a:p>
            <a:pPr marL="288000" indent="-288000">
              <a:spcAft>
                <a:spcPts val="600"/>
              </a:spcAft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nl-NL" sz="1600" dirty="0">
                <a:solidFill>
                  <a:srgbClr val="002060"/>
                </a:solidFill>
              </a:rPr>
              <a:t>Implementatie &amp; training</a:t>
            </a:r>
          </a:p>
        </p:txBody>
      </p:sp>
      <p:sp>
        <p:nvSpPr>
          <p:cNvPr id="25" name="Pijl: rechts 24">
            <a:extLst>
              <a:ext uri="{FF2B5EF4-FFF2-40B4-BE49-F238E27FC236}">
                <a16:creationId xmlns:a16="http://schemas.microsoft.com/office/drawing/2014/main" id="{49E2C04C-295A-4D23-9F0F-AFE7221A7C6F}"/>
              </a:ext>
            </a:extLst>
          </p:cNvPr>
          <p:cNvSpPr/>
          <p:nvPr/>
        </p:nvSpPr>
        <p:spPr>
          <a:xfrm>
            <a:off x="11110257" y="3709246"/>
            <a:ext cx="750054" cy="342900"/>
          </a:xfrm>
          <a:prstGeom prst="rightArrow">
            <a:avLst/>
          </a:prstGeom>
          <a:solidFill>
            <a:schemeClr val="accent3">
              <a:lumMod val="20000"/>
              <a:lumOff val="80000"/>
            </a:schemeClr>
          </a:solidFill>
          <a:ln w="952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nl-NL" sz="1400" b="1" dirty="0">
                <a:solidFill>
                  <a:schemeClr val="accent3">
                    <a:lumMod val="75000"/>
                  </a:schemeClr>
                </a:solidFill>
              </a:rPr>
              <a:t>Live</a:t>
            </a:r>
          </a:p>
        </p:txBody>
      </p:sp>
      <p:cxnSp>
        <p:nvCxnSpPr>
          <p:cNvPr id="7" name="Rechte verbindingslijn 6">
            <a:extLst>
              <a:ext uri="{FF2B5EF4-FFF2-40B4-BE49-F238E27FC236}">
                <a16:creationId xmlns:a16="http://schemas.microsoft.com/office/drawing/2014/main" id="{85CEB027-4C9A-4251-B3A6-393F64909319}"/>
              </a:ext>
            </a:extLst>
          </p:cNvPr>
          <p:cNvCxnSpPr>
            <a:cxnSpLocks/>
          </p:cNvCxnSpPr>
          <p:nvPr/>
        </p:nvCxnSpPr>
        <p:spPr>
          <a:xfrm>
            <a:off x="1497330" y="3842542"/>
            <a:ext cx="0" cy="686710"/>
          </a:xfrm>
          <a:prstGeom prst="line">
            <a:avLst/>
          </a:prstGeom>
          <a:ln w="127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Rechte verbindingslijn 25">
            <a:extLst>
              <a:ext uri="{FF2B5EF4-FFF2-40B4-BE49-F238E27FC236}">
                <a16:creationId xmlns:a16="http://schemas.microsoft.com/office/drawing/2014/main" id="{C9BDDFDB-24E2-4A10-8125-630B1C769900}"/>
              </a:ext>
            </a:extLst>
          </p:cNvPr>
          <p:cNvCxnSpPr>
            <a:cxnSpLocks/>
          </p:cNvCxnSpPr>
          <p:nvPr/>
        </p:nvCxnSpPr>
        <p:spPr>
          <a:xfrm>
            <a:off x="6096000" y="4159250"/>
            <a:ext cx="0" cy="370002"/>
          </a:xfrm>
          <a:prstGeom prst="line">
            <a:avLst/>
          </a:prstGeom>
          <a:ln w="127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Rechte verbindingslijn 31">
            <a:extLst>
              <a:ext uri="{FF2B5EF4-FFF2-40B4-BE49-F238E27FC236}">
                <a16:creationId xmlns:a16="http://schemas.microsoft.com/office/drawing/2014/main" id="{5CFC8A23-5948-452E-A6BC-109E9AB25869}"/>
              </a:ext>
            </a:extLst>
          </p:cNvPr>
          <p:cNvCxnSpPr>
            <a:cxnSpLocks/>
          </p:cNvCxnSpPr>
          <p:nvPr/>
        </p:nvCxnSpPr>
        <p:spPr>
          <a:xfrm>
            <a:off x="10440711" y="3838309"/>
            <a:ext cx="0" cy="686710"/>
          </a:xfrm>
          <a:prstGeom prst="line">
            <a:avLst/>
          </a:prstGeom>
          <a:ln w="127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kstvak 32">
            <a:extLst>
              <a:ext uri="{FF2B5EF4-FFF2-40B4-BE49-F238E27FC236}">
                <a16:creationId xmlns:a16="http://schemas.microsoft.com/office/drawing/2014/main" id="{716688B6-E012-4B7D-8A19-05E69E1BCBEB}"/>
              </a:ext>
            </a:extLst>
          </p:cNvPr>
          <p:cNvSpPr txBox="1"/>
          <p:nvPr/>
        </p:nvSpPr>
        <p:spPr>
          <a:xfrm>
            <a:off x="6987238" y="3290532"/>
            <a:ext cx="1390405" cy="31528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>
              <a:spcAft>
                <a:spcPts val="600"/>
              </a:spcAft>
              <a:buClr>
                <a:schemeClr val="accent1"/>
              </a:buClr>
            </a:pPr>
            <a:r>
              <a:rPr lang="nl-NL" sz="1400" b="1" dirty="0">
                <a:solidFill>
                  <a:srgbClr val="C8102E"/>
                </a:solidFill>
              </a:rPr>
              <a:t>Checkpoint </a:t>
            </a:r>
            <a:endParaRPr lang="nl-NL" sz="2000" b="1" dirty="0">
              <a:solidFill>
                <a:srgbClr val="C8102E"/>
              </a:solidFill>
            </a:endParaRPr>
          </a:p>
        </p:txBody>
      </p:sp>
      <p:sp>
        <p:nvSpPr>
          <p:cNvPr id="27" name="Tekstvak 26">
            <a:extLst>
              <a:ext uri="{FF2B5EF4-FFF2-40B4-BE49-F238E27FC236}">
                <a16:creationId xmlns:a16="http://schemas.microsoft.com/office/drawing/2014/main" id="{0DD159BC-FB8B-4C9E-A9D5-D9C9C684E057}"/>
              </a:ext>
            </a:extLst>
          </p:cNvPr>
          <p:cNvSpPr txBox="1"/>
          <p:nvPr/>
        </p:nvSpPr>
        <p:spPr>
          <a:xfrm>
            <a:off x="7456111" y="4537589"/>
            <a:ext cx="2070662" cy="984885"/>
          </a:xfrm>
          <a:prstGeom prst="rect">
            <a:avLst/>
          </a:prstGeom>
          <a:noFill/>
          <a:ln>
            <a:solidFill>
              <a:srgbClr val="E6042D"/>
            </a:solidFill>
          </a:ln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  <a:buClr>
                <a:schemeClr val="accent1"/>
              </a:buClr>
            </a:pPr>
            <a:r>
              <a:rPr lang="nl-NL" sz="1600" b="1" dirty="0">
                <a:solidFill>
                  <a:schemeClr val="accent1"/>
                </a:solidFill>
              </a:rPr>
              <a:t>Vergunningen &amp;</a:t>
            </a:r>
          </a:p>
          <a:p>
            <a:pPr>
              <a:spcAft>
                <a:spcPts val="600"/>
              </a:spcAft>
              <a:buClr>
                <a:schemeClr val="accent1"/>
              </a:buClr>
            </a:pPr>
            <a:r>
              <a:rPr lang="nl-NL" sz="1600" b="1" dirty="0">
                <a:solidFill>
                  <a:schemeClr val="accent1"/>
                </a:solidFill>
              </a:rPr>
              <a:t>Subsidies rond?</a:t>
            </a:r>
          </a:p>
          <a:p>
            <a:pPr>
              <a:spcAft>
                <a:spcPts val="600"/>
              </a:spcAft>
              <a:buClr>
                <a:schemeClr val="accent1"/>
              </a:buClr>
            </a:pPr>
            <a:r>
              <a:rPr lang="nl-NL" sz="1600" b="1" dirty="0">
                <a:solidFill>
                  <a:schemeClr val="accent1"/>
                </a:solidFill>
              </a:rPr>
              <a:t>Andere risico’s?</a:t>
            </a:r>
          </a:p>
        </p:txBody>
      </p:sp>
      <p:cxnSp>
        <p:nvCxnSpPr>
          <p:cNvPr id="29" name="Rechte verbindingslijn 28">
            <a:extLst>
              <a:ext uri="{FF2B5EF4-FFF2-40B4-BE49-F238E27FC236}">
                <a16:creationId xmlns:a16="http://schemas.microsoft.com/office/drawing/2014/main" id="{A1A6B7D6-7AD1-4617-A9C7-2A45093634E3}"/>
              </a:ext>
            </a:extLst>
          </p:cNvPr>
          <p:cNvCxnSpPr>
            <a:cxnSpLocks/>
          </p:cNvCxnSpPr>
          <p:nvPr/>
        </p:nvCxnSpPr>
        <p:spPr>
          <a:xfrm>
            <a:off x="8015595" y="3580129"/>
            <a:ext cx="0" cy="944890"/>
          </a:xfrm>
          <a:prstGeom prst="line">
            <a:avLst/>
          </a:prstGeom>
          <a:ln w="12700">
            <a:solidFill>
              <a:srgbClr val="C8102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4773081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 descr="Afbeelding met schermafbeelding&#10;&#10;Automatisch gegenereerde beschrijving">
            <a:extLst>
              <a:ext uri="{FF2B5EF4-FFF2-40B4-BE49-F238E27FC236}">
                <a16:creationId xmlns:a16="http://schemas.microsoft.com/office/drawing/2014/main" id="{8C5766EF-4847-4E71-9A37-BD6D424FF7C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112513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 descr="Afbeelding met schermafbeelding&#10;&#10;Automatisch gegenereerde beschrijving">
            <a:extLst>
              <a:ext uri="{FF2B5EF4-FFF2-40B4-BE49-F238E27FC236}">
                <a16:creationId xmlns:a16="http://schemas.microsoft.com/office/drawing/2014/main" id="{89686978-7CF6-4814-B5D1-5839BAA7B9B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233585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 descr="Afbeelding met schermafbeelding&#10;&#10;Automatisch gegenereerde beschrijving">
            <a:extLst>
              <a:ext uri="{FF2B5EF4-FFF2-40B4-BE49-F238E27FC236}">
                <a16:creationId xmlns:a16="http://schemas.microsoft.com/office/drawing/2014/main" id="{73485C97-FB95-4F3B-A039-28D9AF4BA09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775532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D1B1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nummer 1">
            <a:extLst>
              <a:ext uri="{FF2B5EF4-FFF2-40B4-BE49-F238E27FC236}">
                <a16:creationId xmlns:a16="http://schemas.microsoft.com/office/drawing/2014/main" id="{7328D4F3-6F25-4777-9EE2-7C138D7DA9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730776" y="6356350"/>
            <a:ext cx="2743200" cy="365125"/>
          </a:xfrm>
        </p:spPr>
        <p:txBody>
          <a:bodyPr/>
          <a:lstStyle/>
          <a:p>
            <a:fld id="{CB425281-793C-44B6-9FB4-1EB1BF188BFD}" type="slidenum">
              <a:rPr lang="en-GB" smtClean="0"/>
              <a:t>7</a:t>
            </a:fld>
            <a:endParaRPr lang="en-GB" dirty="0"/>
          </a:p>
        </p:txBody>
      </p:sp>
      <p:pic>
        <p:nvPicPr>
          <p:cNvPr id="9" name="Afbeelding 8">
            <a:extLst>
              <a:ext uri="{FF2B5EF4-FFF2-40B4-BE49-F238E27FC236}">
                <a16:creationId xmlns:a16="http://schemas.microsoft.com/office/drawing/2014/main" id="{9713C8E3-8D5E-4EC9-A04B-92524F7D0ED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90355" y="-13212"/>
            <a:ext cx="6421821" cy="6143297"/>
          </a:xfrm>
          <a:prstGeom prst="rect">
            <a:avLst/>
          </a:prstGeom>
        </p:spPr>
      </p:pic>
      <p:sp>
        <p:nvSpPr>
          <p:cNvPr id="10" name="Rechthoek 9">
            <a:extLst>
              <a:ext uri="{FF2B5EF4-FFF2-40B4-BE49-F238E27FC236}">
                <a16:creationId xmlns:a16="http://schemas.microsoft.com/office/drawing/2014/main" id="{BEB1B4B4-742A-48CA-B6E2-0DA5047E501A}"/>
              </a:ext>
            </a:extLst>
          </p:cNvPr>
          <p:cNvSpPr/>
          <p:nvPr/>
        </p:nvSpPr>
        <p:spPr>
          <a:xfrm>
            <a:off x="2890355" y="6130085"/>
            <a:ext cx="6421821" cy="727915"/>
          </a:xfrm>
          <a:prstGeom prst="rect">
            <a:avLst/>
          </a:prstGeom>
          <a:solidFill>
            <a:srgbClr val="09171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978932185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theme1.xml><?xml version="1.0" encoding="utf-8"?>
<a:theme xmlns:a="http://schemas.openxmlformats.org/drawingml/2006/main" name="Office Theme">
  <a:themeElements>
    <a:clrScheme name="Kantoorthem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thema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the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6_Blank">
  <a:themeElements>
    <a:clrScheme name="TOYOTA">
      <a:dk1>
        <a:srgbClr val="808285"/>
      </a:dk1>
      <a:lt1>
        <a:sysClr val="window" lastClr="FFFFFF"/>
      </a:lt1>
      <a:dk2>
        <a:srgbClr val="2C2A29"/>
      </a:dk2>
      <a:lt2>
        <a:srgbClr val="F37934"/>
      </a:lt2>
      <a:accent1>
        <a:srgbClr val="C8102E"/>
      </a:accent1>
      <a:accent2>
        <a:srgbClr val="808285"/>
      </a:accent2>
      <a:accent3>
        <a:srgbClr val="426BBA"/>
      </a:accent3>
      <a:accent4>
        <a:srgbClr val="62C751"/>
      </a:accent4>
      <a:accent5>
        <a:srgbClr val="FAC51C"/>
      </a:accent5>
      <a:accent6>
        <a:srgbClr val="A38F84"/>
      </a:accent6>
      <a:hlink>
        <a:srgbClr val="0563C1"/>
      </a:hlink>
      <a:folHlink>
        <a:srgbClr val="954F72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2"/>
        </a:solidFill>
        <a:ln w="9525">
          <a:solidFill>
            <a:schemeClr val="accent2"/>
          </a:solidFill>
        </a:ln>
      </a:spPr>
      <a:bodyPr rot="0" spcFirstLastPara="0" vertOverflow="overflow" horzOverflow="overflow" vert="horz" wrap="square" lIns="0" tIns="0" rIns="0" bIns="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 sz="2400" dirty="0" err="1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>
          <a:solidFill>
            <a:schemeClr val="tx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 marL="288000" indent="-288000">
          <a:spcAft>
            <a:spcPts val="600"/>
          </a:spcAft>
          <a:buClr>
            <a:schemeClr val="accent1"/>
          </a:buClr>
          <a:buFont typeface="Arial" panose="020B0604020202020204" pitchFamily="34" charset="0"/>
          <a:buChar char="•"/>
          <a:defRPr sz="2400" dirty="0" err="1" smtClean="0">
            <a:solidFill>
              <a:schemeClr val="tx2"/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TOYOTA PowerPoint Template.potx" id="{D5C932C4-C28F-4A18-B124-1CFF9D26AF7C}" vid="{15895572-C49F-4D92-83D6-1782D5766C7F}"/>
    </a:ext>
  </a:extLst>
</a:theme>
</file>

<file path=ppt/theme/theme3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847</TotalTime>
  <Words>90</Words>
  <Application>Microsoft Macintosh PowerPoint</Application>
  <PresentationFormat>Breedbeeld</PresentationFormat>
  <Paragraphs>37</Paragraphs>
  <Slides>7</Slides>
  <Notes>0</Notes>
  <HiddenSlides>0</HiddenSlides>
  <MMClips>0</MMClips>
  <ScaleCrop>false</ScaleCrop>
  <HeadingPairs>
    <vt:vector size="8" baseType="variant">
      <vt:variant>
        <vt:lpstr>Gebruikte lettertypen</vt:lpstr>
      </vt:variant>
      <vt:variant>
        <vt:i4>5</vt:i4>
      </vt:variant>
      <vt:variant>
        <vt:lpstr>Thema</vt:lpstr>
      </vt:variant>
      <vt:variant>
        <vt:i4>2</vt:i4>
      </vt:variant>
      <vt:variant>
        <vt:lpstr>Ingesloten OLE-bronprogramma's</vt:lpstr>
      </vt:variant>
      <vt:variant>
        <vt:i4>1</vt:i4>
      </vt:variant>
      <vt:variant>
        <vt:lpstr>Diatitels</vt:lpstr>
      </vt:variant>
      <vt:variant>
        <vt:i4>7</vt:i4>
      </vt:variant>
    </vt:vector>
  </HeadingPairs>
  <TitlesOfParts>
    <vt:vector size="15" baseType="lpstr">
      <vt:lpstr>Arial</vt:lpstr>
      <vt:lpstr>Calibri</vt:lpstr>
      <vt:lpstr>Calibri Light</vt:lpstr>
      <vt:lpstr>HelveticaNeueLT Std Lt Cn</vt:lpstr>
      <vt:lpstr>Wingdings 2</vt:lpstr>
      <vt:lpstr>Office Theme</vt:lpstr>
      <vt:lpstr>6_Blank</vt:lpstr>
      <vt:lpstr>think-cell Slide</vt:lpstr>
      <vt:lpstr>PowerPoint-presentatie</vt:lpstr>
      <vt:lpstr>Praktische zaken</vt:lpstr>
      <vt:lpstr>Overzicht mogelijk vervolgtraject</vt:lpstr>
      <vt:lpstr>PowerPoint-presentatie</vt:lpstr>
      <vt:lpstr>PowerPoint-presentatie</vt:lpstr>
      <vt:lpstr>PowerPoint-presentatie</vt:lpstr>
      <vt:lpstr>PowerPoint-presentatie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Willem Stehouwer</dc:creator>
  <cp:lastModifiedBy>Maud Stehouwer</cp:lastModifiedBy>
  <cp:revision>71</cp:revision>
  <dcterms:created xsi:type="dcterms:W3CDTF">2019-02-24T15:05:00Z</dcterms:created>
  <dcterms:modified xsi:type="dcterms:W3CDTF">2019-04-23T08:51:51Z</dcterms:modified>
</cp:coreProperties>
</file>