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687" r:id="rId2"/>
  </p:sldMasterIdLst>
  <p:notesMasterIdLst>
    <p:notesMasterId r:id="rId7"/>
  </p:notesMasterIdLst>
  <p:sldIdLst>
    <p:sldId id="913" r:id="rId3"/>
    <p:sldId id="920" r:id="rId4"/>
    <p:sldId id="908" r:id="rId5"/>
    <p:sldId id="501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64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0D1B1C"/>
    <a:srgbClr val="F9F9FB"/>
    <a:srgbClr val="091717"/>
    <a:srgbClr val="EFF5FB"/>
    <a:srgbClr val="EAEAEA"/>
    <a:srgbClr val="EAE9E9"/>
    <a:srgbClr val="EBE9E9"/>
    <a:srgbClr val="E8E8E8"/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820" autoAdjust="0"/>
    <p:restoredTop sz="94660"/>
  </p:normalViewPr>
  <p:slideViewPr>
    <p:cSldViewPr snapToGrid="0" showGuides="1">
      <p:cViewPr varScale="1">
        <p:scale>
          <a:sx n="64" d="100"/>
          <a:sy n="64" d="100"/>
        </p:scale>
        <p:origin x="340" y="40"/>
      </p:cViewPr>
      <p:guideLst>
        <p:guide orient="horz" pos="2137"/>
        <p:guide pos="6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641EA5-8D81-4E61-B37C-E5F6FBE76A41}" type="datetimeFigureOut">
              <a:rPr lang="nl-NL" smtClean="0"/>
              <a:t>21-4-2019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7BDAF0-FF71-49BA-A02E-FCC33DA3013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33482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jp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7.png"/><Relationship Id="rId7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8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1.jpeg"/><Relationship Id="rId4" Type="http://schemas.openxmlformats.org/officeDocument/2006/relationships/image" Target="../media/image3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2.emf"/><Relationship Id="rId4" Type="http://schemas.openxmlformats.org/officeDocument/2006/relationships/oleObject" Target="../embeddings/oleObject1.bin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jp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94E86-B79C-4D75-B9D3-F40725AAE3F1}" type="datetime1">
              <a:rPr lang="nl-NL" smtClean="0"/>
              <a:t>21-4-2019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Een MEP productie i.s.m. EAGR en GroundBreaking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3AB04-D976-4D0A-AAF5-6A494EF66B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8860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3781E-BA7D-4E46-96F0-F56A3C6560F6}" type="datetime1">
              <a:rPr lang="nl-NL" smtClean="0"/>
              <a:t>21-4-2019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Een MEP productie i.s.m. EAGR en GroundBreaking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3AB04-D976-4D0A-AAF5-6A494EF66B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72297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A12FE-7155-4583-81E2-79504A806A11}" type="datetime1">
              <a:rPr lang="nl-NL" smtClean="0"/>
              <a:t>21-4-2019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Een MEP productie i.s.m. EAGR en GroundBreaking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3AB04-D976-4D0A-AAF5-6A494EF66B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329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75600" y="972000"/>
            <a:ext cx="12121200" cy="58968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4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section title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313179" y="2353153"/>
            <a:ext cx="9907272" cy="4003197"/>
          </a:xfrm>
        </p:spPr>
        <p:txBody>
          <a:bodyPr>
            <a:normAutofit/>
          </a:bodyPr>
          <a:lstStyle>
            <a:lvl1pPr marL="612000" indent="-612000">
              <a:spcAft>
                <a:spcPts val="768"/>
              </a:spcAft>
              <a:buClr>
                <a:schemeClr val="bg1"/>
              </a:buClr>
              <a:buFont typeface="+mj-lt"/>
              <a:buAutoNum type="arabicPeriod"/>
              <a:defRPr lang="en-US" sz="3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68450" y="6500092"/>
            <a:ext cx="2052000" cy="221383"/>
          </a:xfrm>
        </p:spPr>
        <p:txBody>
          <a:bodyPr/>
          <a:lstStyle>
            <a:lvl1pPr>
              <a:defRPr lang="en-GB" sz="11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3A53F70-6EDA-470F-86EB-7A1A4FA43DA0}" type="datetime1">
              <a:rPr lang="nl-NL" smtClean="0">
                <a:solidFill>
                  <a:prstClr val="white"/>
                </a:solidFill>
              </a:rPr>
              <a:t>21-4-2019</a:t>
            </a:fld>
            <a:endParaRPr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2314" y="6500092"/>
            <a:ext cx="4716000" cy="221383"/>
          </a:xfrm>
        </p:spPr>
        <p:txBody>
          <a:bodyPr/>
          <a:lstStyle>
            <a:lvl1pPr marL="0" algn="ctr" defTabSz="914400" rtl="0" eaLnBrk="1" latinLnBrk="0" hangingPunct="1">
              <a:defRPr lang="da-DK"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55184" y="6500092"/>
            <a:ext cx="504056" cy="221384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fld id="{CB425281-793C-44B6-9FB4-1EB1BF188BFD}" type="slidenum">
              <a:rPr lang="en-GB" smtClean="0">
                <a:solidFill>
                  <a:prstClr val="white"/>
                </a:solidFill>
              </a:rPr>
              <a:pPr/>
              <a:t>‹nr.›</a:t>
            </a:fld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4826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and three pictures 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hidden="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574" y="-1529"/>
            <a:ext cx="12189793" cy="68595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section title</a:t>
            </a: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5" hasCustomPrompt="1"/>
          </p:nvPr>
        </p:nvSpPr>
        <p:spPr>
          <a:xfrm>
            <a:off x="8112224" y="971999"/>
            <a:ext cx="4086000" cy="1960772"/>
          </a:xfrm>
          <a:solidFill>
            <a:schemeClr val="tx1">
              <a:lumMod val="20000"/>
              <a:lumOff val="80000"/>
            </a:schemeClr>
          </a:solidFill>
        </p:spPr>
        <p:txBody>
          <a:bodyPr lIns="0" tIns="612000" rIns="0" anchor="ctr" anchorCtr="0">
            <a:normAutofit/>
          </a:bodyPr>
          <a:lstStyle>
            <a:lvl1pPr marL="0" indent="0" algn="ctr">
              <a:buNone/>
              <a:defRPr sz="1400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on icon to insert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CE0AF-7C6B-44B2-BE48-70B30A68DE8E}" type="datetime1">
              <a:rPr lang="nl-NL" smtClean="0">
                <a:solidFill>
                  <a:srgbClr val="808285"/>
                </a:solidFill>
              </a:rPr>
              <a:t>21-4-2019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80828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8112224" y="2934000"/>
            <a:ext cx="4086000" cy="1960772"/>
          </a:xfrm>
          <a:solidFill>
            <a:schemeClr val="tx1">
              <a:lumMod val="20000"/>
              <a:lumOff val="80000"/>
            </a:schemeClr>
          </a:solidFill>
        </p:spPr>
        <p:txBody>
          <a:bodyPr lIns="0" tIns="612000" rIns="0" anchor="ctr" anchorCtr="0">
            <a:normAutofit/>
          </a:bodyPr>
          <a:lstStyle>
            <a:lvl1pPr marL="0" indent="0" algn="ctr">
              <a:buNone/>
              <a:defRPr sz="1400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on icon to insert picture</a:t>
            </a:r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8112224" y="4892400"/>
            <a:ext cx="4086000" cy="1965600"/>
          </a:xfrm>
          <a:solidFill>
            <a:schemeClr val="tx1">
              <a:lumMod val="20000"/>
              <a:lumOff val="80000"/>
            </a:schemeClr>
          </a:solidFill>
        </p:spPr>
        <p:txBody>
          <a:bodyPr lIns="0" tIns="612000" rIns="0" anchor="ctr" anchorCtr="0">
            <a:normAutofit/>
          </a:bodyPr>
          <a:lstStyle>
            <a:lvl1pPr marL="0" indent="0" algn="ctr">
              <a:buNone/>
              <a:defRPr sz="1400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on icon to insert picture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050" y="1504951"/>
            <a:ext cx="7098133" cy="468000"/>
          </a:xfrm>
        </p:spPr>
        <p:txBody>
          <a:bodyPr>
            <a:normAutofit/>
          </a:bodyPr>
          <a:lstStyle>
            <a:lvl1pPr marL="0" indent="0">
              <a:buNone/>
              <a:defRPr sz="28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add slide message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54050" y="1989212"/>
            <a:ext cx="7098135" cy="504000"/>
          </a:xfrm>
        </p:spPr>
        <p:txBody>
          <a:bodyPr>
            <a:normAutofit/>
          </a:bodyPr>
          <a:lstStyle>
            <a:lvl1pPr marL="0" indent="0">
              <a:buNone/>
              <a:defRPr sz="3200" cap="none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Highlighting key element / words in red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298575" y="3284538"/>
            <a:ext cx="6453610" cy="30718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grpSp>
        <p:nvGrpSpPr>
          <p:cNvPr id="18" name="Group 17"/>
          <p:cNvGrpSpPr>
            <a:grpSpLocks/>
          </p:cNvGrpSpPr>
          <p:nvPr userDrawn="1"/>
        </p:nvGrpSpPr>
        <p:grpSpPr bwMode="auto">
          <a:xfrm>
            <a:off x="-2289877" y="3284538"/>
            <a:ext cx="2106612" cy="1354138"/>
            <a:chOff x="-2231300" y="2231625"/>
            <a:chExt cx="2106943" cy="1353870"/>
          </a:xfrm>
        </p:grpSpPr>
        <p:sp>
          <p:nvSpPr>
            <p:cNvPr id="19" name="TextBox 17"/>
            <p:cNvSpPr txBox="1">
              <a:spLocks noChangeArrowheads="1"/>
            </p:cNvSpPr>
            <p:nvPr userDrawn="1"/>
          </p:nvSpPr>
          <p:spPr bwMode="auto">
            <a:xfrm>
              <a:off x="-2231300" y="2231625"/>
              <a:ext cx="2105356" cy="1230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r>
                <a:rPr lang="en-GB" altLang="da-DK" sz="10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To add preformatted bullets,</a:t>
              </a:r>
            </a:p>
            <a:p>
              <a:pPr algn="r">
                <a:defRPr/>
              </a:pPr>
              <a:r>
                <a:rPr lang="en-GB" altLang="da-DK" sz="10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click the </a:t>
              </a:r>
              <a:r>
                <a:rPr lang="en-GB" altLang="da-DK" sz="10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Home</a:t>
              </a:r>
              <a:r>
                <a:rPr lang="en-GB" altLang="da-DK" sz="10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 tab and select</a:t>
              </a:r>
            </a:p>
            <a:p>
              <a:pPr algn="r">
                <a:defRPr/>
              </a:pPr>
              <a:r>
                <a:rPr lang="en-GB" altLang="da-DK" sz="10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Increase Indent</a:t>
              </a:r>
            </a:p>
            <a:p>
              <a:pPr algn="r">
                <a:defRPr/>
              </a:pPr>
              <a:endParaRPr lang="en-GB" altLang="da-DK" sz="1000" noProof="1">
                <a:solidFill>
                  <a:srgbClr val="2C2A29"/>
                </a:solidFill>
                <a:latin typeface="Arial" panose="020B0604020202020204"/>
                <a:cs typeface="Arial" charset="0"/>
              </a:endParaRPr>
            </a:p>
            <a:p>
              <a:pPr algn="r">
                <a:defRPr/>
              </a:pPr>
              <a:endParaRPr lang="en-GB" altLang="da-DK" sz="1000" noProof="1">
                <a:solidFill>
                  <a:srgbClr val="2C2A29"/>
                </a:solidFill>
                <a:latin typeface="Arial" panose="020B0604020202020204"/>
                <a:cs typeface="Arial" charset="0"/>
              </a:endParaRPr>
            </a:p>
            <a:p>
              <a:pPr algn="r">
                <a:defRPr/>
              </a:pPr>
              <a:r>
                <a:rPr lang="en-GB" altLang="da-DK" sz="10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Click </a:t>
              </a:r>
              <a:r>
                <a:rPr lang="en-GB" altLang="da-DK" sz="10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Decrease Indent</a:t>
              </a:r>
            </a:p>
            <a:p>
              <a:pPr algn="r">
                <a:defRPr/>
              </a:pPr>
              <a:r>
                <a:rPr lang="en-GB" altLang="da-DK" sz="10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to return to the previous list design</a:t>
              </a:r>
            </a:p>
            <a:p>
              <a:pPr algn="r">
                <a:defRPr/>
              </a:pPr>
              <a:r>
                <a:rPr lang="en-GB" altLang="da-DK" sz="10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 </a:t>
              </a:r>
            </a:p>
          </p:txBody>
        </p:sp>
        <p:grpSp>
          <p:nvGrpSpPr>
            <p:cNvPr id="20" name="Group 19"/>
            <p:cNvGrpSpPr>
              <a:grpSpLocks/>
            </p:cNvGrpSpPr>
            <p:nvPr userDrawn="1"/>
          </p:nvGrpSpPr>
          <p:grpSpPr bwMode="auto">
            <a:xfrm>
              <a:off x="-544672" y="2731719"/>
              <a:ext cx="419742" cy="242548"/>
              <a:chOff x="-832082" y="3286289"/>
              <a:chExt cx="358924" cy="219989"/>
            </a:xfrm>
          </p:grpSpPr>
          <p:pic>
            <p:nvPicPr>
              <p:cNvPr id="25" name="Picture 24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832082" y="3286289"/>
                <a:ext cx="358924" cy="2199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6" name="Rounded Rectangle 25"/>
              <p:cNvSpPr/>
              <p:nvPr userDrawn="1"/>
            </p:nvSpPr>
            <p:spPr bwMode="auto">
              <a:xfrm>
                <a:off x="-653241" y="3287610"/>
                <a:ext cx="169711" cy="21593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</p:grpSp>
        <p:grpSp>
          <p:nvGrpSpPr>
            <p:cNvPr id="21" name="Group 20"/>
            <p:cNvGrpSpPr>
              <a:grpSpLocks/>
            </p:cNvGrpSpPr>
            <p:nvPr userDrawn="1"/>
          </p:nvGrpSpPr>
          <p:grpSpPr bwMode="auto">
            <a:xfrm>
              <a:off x="-531551" y="3339969"/>
              <a:ext cx="407194" cy="245526"/>
              <a:chOff x="-474298" y="3592325"/>
              <a:chExt cx="348194" cy="222690"/>
            </a:xfrm>
          </p:grpSpPr>
          <p:pic>
            <p:nvPicPr>
              <p:cNvPr id="22" name="Picture 21"/>
              <p:cNvPicPr>
                <a:picLocks noChangeAspect="1" noChangeArrowheads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74298" y="3592325"/>
                <a:ext cx="348194" cy="2226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3" name="Rectangle 22"/>
              <p:cNvSpPr/>
              <p:nvPr userDrawn="1"/>
            </p:nvSpPr>
            <p:spPr bwMode="auto">
              <a:xfrm>
                <a:off x="-297173" y="3594762"/>
                <a:ext cx="171069" cy="211616"/>
              </a:xfrm>
              <a:prstGeom prst="rect">
                <a:avLst/>
              </a:prstGeom>
              <a:solidFill>
                <a:srgbClr val="FFFFFF">
                  <a:alpha val="65882"/>
                </a:srgbClr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  <p:sp>
            <p:nvSpPr>
              <p:cNvPr id="24" name="Rounded Rectangle 23"/>
              <p:cNvSpPr/>
              <p:nvPr userDrawn="1"/>
            </p:nvSpPr>
            <p:spPr bwMode="auto">
              <a:xfrm>
                <a:off x="-465528" y="3597641"/>
                <a:ext cx="168354" cy="217374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</p:grpSp>
      </p:grpSp>
      <p:grpSp>
        <p:nvGrpSpPr>
          <p:cNvPr id="34" name="Group 28"/>
          <p:cNvGrpSpPr/>
          <p:nvPr userDrawn="1"/>
        </p:nvGrpSpPr>
        <p:grpSpPr>
          <a:xfrm>
            <a:off x="12360696" y="2322792"/>
            <a:ext cx="1871662" cy="2769989"/>
            <a:chOff x="-2008947" y="2420888"/>
            <a:chExt cx="1871662" cy="2769989"/>
          </a:xfrm>
        </p:grpSpPr>
        <p:grpSp>
          <p:nvGrpSpPr>
            <p:cNvPr id="35" name="Gruppe 1"/>
            <p:cNvGrpSpPr/>
            <p:nvPr userDrawn="1"/>
          </p:nvGrpSpPr>
          <p:grpSpPr>
            <a:xfrm>
              <a:off x="-2008947" y="2420888"/>
              <a:ext cx="1871662" cy="2769989"/>
              <a:chOff x="9231313" y="2327275"/>
              <a:chExt cx="1871662" cy="2769989"/>
            </a:xfrm>
          </p:grpSpPr>
          <p:sp>
            <p:nvSpPr>
              <p:cNvPr id="37" name="TextBox 31"/>
              <p:cNvSpPr txBox="1">
                <a:spLocks noChangeArrowheads="1"/>
              </p:cNvSpPr>
              <p:nvPr userDrawn="1"/>
            </p:nvSpPr>
            <p:spPr bwMode="auto">
              <a:xfrm>
                <a:off x="9231313" y="2327275"/>
                <a:ext cx="1871662" cy="27699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GB" sz="1000" b="1" dirty="0">
                    <a:solidFill>
                      <a:srgbClr val="2C2A29"/>
                    </a:solidFill>
                    <a:cs typeface="Arial" pitchFamily="34" charset="0"/>
                  </a:rPr>
                  <a:t>Insert Picture</a:t>
                </a:r>
              </a:p>
              <a:p>
                <a:r>
                  <a:rPr lang="en-GB" sz="1000" b="1" dirty="0">
                    <a:solidFill>
                      <a:srgbClr val="2C2A29"/>
                    </a:solidFill>
                    <a:cs typeface="Arial" pitchFamily="34" charset="0"/>
                  </a:rPr>
                  <a:t>1.</a:t>
                </a:r>
                <a:r>
                  <a:rPr lang="en-GB" sz="1000" dirty="0">
                    <a:solidFill>
                      <a:srgbClr val="2C2A29"/>
                    </a:solidFill>
                    <a:cs typeface="Arial" pitchFamily="34" charset="0"/>
                  </a:rPr>
                  <a:t> Click thumbnail image icon in the middle of the placeholder </a:t>
                </a:r>
              </a:p>
              <a:p>
                <a:r>
                  <a:rPr lang="en-GB" sz="1000" b="1" dirty="0">
                    <a:solidFill>
                      <a:srgbClr val="2C2A29"/>
                    </a:solidFill>
                    <a:cs typeface="Arial" pitchFamily="34" charset="0"/>
                  </a:rPr>
                  <a:t>2. </a:t>
                </a:r>
                <a:r>
                  <a:rPr lang="en-GB" sz="1000" dirty="0">
                    <a:solidFill>
                      <a:srgbClr val="2C2A29"/>
                    </a:solidFill>
                    <a:cs typeface="Arial" pitchFamily="34" charset="0"/>
                  </a:rPr>
                  <a:t>add the desired picture</a:t>
                </a:r>
              </a:p>
              <a:p>
                <a:r>
                  <a:rPr lang="en-GB" sz="1000" b="1" dirty="0">
                    <a:solidFill>
                      <a:srgbClr val="2C2A29"/>
                    </a:solidFill>
                    <a:cs typeface="Arial" pitchFamily="34" charset="0"/>
                  </a:rPr>
                  <a:t>3. </a:t>
                </a:r>
                <a:r>
                  <a:rPr lang="en-GB" sz="1000" dirty="0">
                    <a:solidFill>
                      <a:srgbClr val="2C2A29"/>
                    </a:solidFill>
                    <a:cs typeface="Arial" pitchFamily="34" charset="0"/>
                  </a:rPr>
                  <a:t>Click </a:t>
                </a:r>
                <a:r>
                  <a:rPr lang="en-GB" sz="1000" b="1" dirty="0">
                    <a:solidFill>
                      <a:srgbClr val="2C2A29"/>
                    </a:solidFill>
                    <a:cs typeface="Arial" pitchFamily="34" charset="0"/>
                  </a:rPr>
                  <a:t>Crop</a:t>
                </a:r>
                <a:r>
                  <a:rPr lang="en-GB" sz="1000" dirty="0">
                    <a:solidFill>
                      <a:srgbClr val="2C2A29"/>
                    </a:solidFill>
                    <a:cs typeface="Arial" pitchFamily="34" charset="0"/>
                  </a:rPr>
                  <a:t> to change </a:t>
                </a:r>
              </a:p>
              <a:p>
                <a:r>
                  <a:rPr lang="en-GB" sz="1000" dirty="0">
                    <a:solidFill>
                      <a:srgbClr val="2C2A29"/>
                    </a:solidFill>
                    <a:cs typeface="Arial" pitchFamily="34" charset="0"/>
                  </a:rPr>
                  <a:t>focus of the image / size</a:t>
                </a:r>
              </a:p>
              <a:p>
                <a:r>
                  <a:rPr lang="en-GB" sz="1000" dirty="0">
                    <a:solidFill>
                      <a:srgbClr val="2C2A29"/>
                    </a:solidFill>
                    <a:cs typeface="Arial" pitchFamily="34" charset="0"/>
                  </a:rPr>
                  <a:t> </a:t>
                </a:r>
              </a:p>
              <a:p>
                <a:endParaRPr lang="en-GB" sz="10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0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r>
                  <a:rPr lang="en-GB" sz="1000" b="1" dirty="0">
                    <a:solidFill>
                      <a:srgbClr val="2C2A29"/>
                    </a:solidFill>
                    <a:cs typeface="Arial" pitchFamily="34" charset="0"/>
                  </a:rPr>
                  <a:t>4. </a:t>
                </a:r>
                <a:r>
                  <a:rPr lang="en-GB" sz="1000" dirty="0">
                    <a:solidFill>
                      <a:srgbClr val="2C2A29"/>
                    </a:solidFill>
                    <a:cs typeface="Arial" pitchFamily="34" charset="0"/>
                  </a:rPr>
                  <a:t>If you want to scale the image hold the </a:t>
                </a:r>
                <a:r>
                  <a:rPr lang="en-GB" sz="1000" b="1" dirty="0">
                    <a:solidFill>
                      <a:srgbClr val="2C2A29"/>
                    </a:solidFill>
                    <a:cs typeface="Arial" pitchFamily="34" charset="0"/>
                  </a:rPr>
                  <a:t>SHIFT</a:t>
                </a:r>
                <a:r>
                  <a:rPr lang="en-GB" sz="1000" dirty="0">
                    <a:solidFill>
                      <a:srgbClr val="2C2A29"/>
                    </a:solidFill>
                    <a:cs typeface="Arial" pitchFamily="34" charset="0"/>
                  </a:rPr>
                  <a:t> button down while dragging the corners of the image</a:t>
                </a:r>
              </a:p>
              <a:p>
                <a:endParaRPr lang="en-GB" sz="10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0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0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pPr>
                  <a:defRPr/>
                </a:pPr>
                <a:r>
                  <a:rPr lang="en-GB" sz="1000" b="1" dirty="0">
                    <a:solidFill>
                      <a:srgbClr val="2C2A29"/>
                    </a:solidFill>
                    <a:cs typeface="Arial" pitchFamily="34" charset="0"/>
                  </a:rPr>
                  <a:t>5. </a:t>
                </a:r>
                <a:r>
                  <a:rPr lang="en-GB" sz="1000" dirty="0">
                    <a:solidFill>
                      <a:srgbClr val="2C2A29"/>
                    </a:solidFill>
                    <a:cs typeface="Arial" pitchFamily="34" charset="0"/>
                  </a:rPr>
                  <a:t>Right-click on the picture and select </a:t>
                </a:r>
                <a:r>
                  <a:rPr lang="en-GB" sz="1000" b="1" dirty="0">
                    <a:solidFill>
                      <a:srgbClr val="2C2A29"/>
                    </a:solidFill>
                    <a:cs typeface="Arial" pitchFamily="34" charset="0"/>
                  </a:rPr>
                  <a:t>Send to back</a:t>
                </a:r>
              </a:p>
            </p:txBody>
          </p:sp>
          <p:grpSp>
            <p:nvGrpSpPr>
              <p:cNvPr id="38" name="Gruppe 1"/>
              <p:cNvGrpSpPr>
                <a:grpSpLocks/>
              </p:cNvGrpSpPr>
              <p:nvPr userDrawn="1"/>
            </p:nvGrpSpPr>
            <p:grpSpPr bwMode="auto">
              <a:xfrm>
                <a:off x="9254797" y="4356775"/>
                <a:ext cx="331787" cy="342899"/>
                <a:chOff x="8337348" y="5840143"/>
                <a:chExt cx="331631" cy="343551"/>
              </a:xfrm>
            </p:grpSpPr>
            <p:pic>
              <p:nvPicPr>
                <p:cNvPr id="39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50876" y="5840143"/>
                  <a:ext cx="318103" cy="3435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0" name="Rounded Rectangle 34"/>
                <p:cNvSpPr/>
                <p:nvPr userDrawn="1"/>
              </p:nvSpPr>
              <p:spPr>
                <a:xfrm>
                  <a:off x="8337348" y="5840145"/>
                  <a:ext cx="209451" cy="171776"/>
                </a:xfrm>
                <a:prstGeom prst="roundRect">
                  <a:avLst/>
                </a:prstGeom>
                <a:noFill/>
                <a:ln w="19050">
                  <a:solidFill>
                    <a:srgbClr val="E31E3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da-DK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GB" sz="2000" dirty="0">
                    <a:solidFill>
                      <a:prstClr val="white"/>
                    </a:solidFill>
                  </a:endParaRPr>
                </a:p>
              </p:txBody>
            </p:sp>
          </p:grpSp>
        </p:grpSp>
        <p:pic>
          <p:nvPicPr>
            <p:cNvPr id="36" name="Picture 30"/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-2002556" y="3367604"/>
              <a:ext cx="399069" cy="3691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668279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hidden="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12187076" cy="6858000"/>
          </a:xfrm>
          <a:prstGeom prst="rect">
            <a:avLst/>
          </a:prstGeom>
        </p:spPr>
      </p:pic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1298575" y="1628799"/>
            <a:ext cx="10893425" cy="4487916"/>
          </a:xfrm>
          <a:solidFill>
            <a:schemeClr val="tx1">
              <a:lumMod val="20000"/>
              <a:lumOff val="80000"/>
            </a:schemeClr>
          </a:solidFill>
        </p:spPr>
        <p:txBody>
          <a:bodyPr lIns="2699595" tIns="0" rIns="0" anchor="ctr" anchorCtr="0">
            <a:normAutofit/>
          </a:bodyPr>
          <a:lstStyle>
            <a:lvl1pPr marL="0" indent="0" algn="ctr">
              <a:buNone/>
              <a:defRPr sz="1500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on icon to add picture</a:t>
            </a:r>
          </a:p>
        </p:txBody>
      </p:sp>
      <p:sp>
        <p:nvSpPr>
          <p:cNvPr id="10" name="Gray box"/>
          <p:cNvSpPr>
            <a:spLocks noGrp="1"/>
          </p:cNvSpPr>
          <p:nvPr>
            <p:ph type="body" sz="quarter" idx="16" hasCustomPrompt="1"/>
          </p:nvPr>
        </p:nvSpPr>
        <p:spPr>
          <a:xfrm>
            <a:off x="75600" y="2578137"/>
            <a:ext cx="6098400" cy="2588163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33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-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54060" y="439383"/>
            <a:ext cx="9439433" cy="2160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GB" dirty="0"/>
              <a:t>Click to add section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12015" y="2869328"/>
            <a:ext cx="3826800" cy="864000"/>
          </a:xfrm>
          <a:noFill/>
        </p:spPr>
        <p:txBody>
          <a:bodyPr lIns="0" tIns="0" rIns="0">
            <a:noAutofit/>
          </a:bodyPr>
          <a:lstStyle>
            <a:lvl1pPr marL="0" indent="0" algn="l">
              <a:spcAft>
                <a:spcPts val="0"/>
              </a:spcAft>
              <a:buNone/>
              <a:defRPr sz="1900">
                <a:solidFill>
                  <a:schemeClr val="tx2"/>
                </a:solidFill>
              </a:defRPr>
            </a:lvl1pPr>
            <a:lvl2pPr marL="457119" indent="0" algn="ctr">
              <a:buNone/>
              <a:defRPr sz="2000"/>
            </a:lvl2pPr>
            <a:lvl3pPr marL="914241" indent="0" algn="ctr">
              <a:buNone/>
              <a:defRPr sz="1900"/>
            </a:lvl3pPr>
            <a:lvl4pPr marL="1371362" indent="0" algn="ctr">
              <a:buNone/>
              <a:defRPr sz="1600"/>
            </a:lvl4pPr>
            <a:lvl5pPr marL="1828482" indent="0" algn="ctr">
              <a:buNone/>
              <a:defRPr sz="1600"/>
            </a:lvl5pPr>
            <a:lvl6pPr marL="2285606" indent="0" algn="ctr">
              <a:buNone/>
              <a:defRPr sz="1600"/>
            </a:lvl6pPr>
            <a:lvl7pPr marL="2742722" indent="0" algn="ctr">
              <a:buNone/>
              <a:defRPr sz="1600"/>
            </a:lvl7pPr>
            <a:lvl8pPr marL="3199840" indent="0" algn="ctr">
              <a:buNone/>
              <a:defRPr sz="1600"/>
            </a:lvl8pPr>
            <a:lvl9pPr marL="3656959" indent="0" algn="ctr">
              <a:buNone/>
              <a:defRPr sz="1600"/>
            </a:lvl9pPr>
          </a:lstStyle>
          <a:p>
            <a:r>
              <a:rPr lang="en-GB" dirty="0"/>
              <a:t>A presentation for: Click to add name 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712015" y="3746538"/>
            <a:ext cx="3826800" cy="819375"/>
          </a:xfrm>
        </p:spPr>
        <p:txBody>
          <a:bodyPr anchor="b" anchorCtr="0">
            <a:noAutofit/>
          </a:bodyPr>
          <a:lstStyle>
            <a:lvl1pPr marL="0" marR="0" indent="0" algn="l" defTabSz="9142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2400">
                <a:solidFill>
                  <a:schemeClr val="accent1"/>
                </a:solidFill>
              </a:defRPr>
            </a:lvl1pPr>
          </a:lstStyle>
          <a:p>
            <a:pPr marL="0" marR="0" lvl="0" indent="0" algn="l" defTabSz="9142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Click to add meeting title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1712015" y="4617523"/>
            <a:ext cx="3826800" cy="407044"/>
          </a:xfrm>
        </p:spPr>
        <p:txBody>
          <a:bodyPr>
            <a:noAutofit/>
          </a:bodyPr>
          <a:lstStyle>
            <a:lvl1pPr marL="0" marR="0" indent="0" algn="l" defTabSz="9142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1500">
                <a:solidFill>
                  <a:schemeClr val="accent2"/>
                </a:solidFill>
              </a:defRPr>
            </a:lvl1pPr>
          </a:lstStyle>
          <a:p>
            <a:pPr marL="0" marR="0" lvl="0" indent="0" algn="l" defTabSz="9142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Click to add date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BE580-DB9D-4F67-8B11-2FF04398693C}" type="datetime1">
              <a:rPr lang="nl-NL">
                <a:solidFill>
                  <a:srgbClr val="808285"/>
                </a:solidFill>
              </a:rPr>
              <a:pPr/>
              <a:t>21-4-2019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80828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  <p:pic>
        <p:nvPicPr>
          <p:cNvPr id="16" name="Preview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7998" y="9885"/>
            <a:ext cx="1943100" cy="1095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6171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agenda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313179" y="2353156"/>
            <a:ext cx="9907272" cy="4003197"/>
          </a:xfrm>
        </p:spPr>
        <p:txBody>
          <a:bodyPr>
            <a:normAutofit/>
          </a:bodyPr>
          <a:lstStyle>
            <a:lvl1pPr marL="611891" indent="-611891">
              <a:spcAft>
                <a:spcPts val="768"/>
              </a:spcAft>
              <a:buClr>
                <a:schemeClr val="tx2"/>
              </a:buClr>
              <a:buFont typeface="+mj-lt"/>
              <a:buAutoNum type="arabicPeriod"/>
              <a:defRPr lang="en-US" sz="32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68451" y="6500102"/>
            <a:ext cx="2052000" cy="221383"/>
          </a:xfrm>
        </p:spPr>
        <p:txBody>
          <a:bodyPr/>
          <a:lstStyle>
            <a:lvl1pPr>
              <a:defRPr lang="en-GB" sz="11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6891D0F-8570-46CB-B33C-300359AAC92A}" type="datetime1">
              <a:rPr lang="nl-NL">
                <a:solidFill>
                  <a:srgbClr val="808285"/>
                </a:solidFill>
              </a:rPr>
              <a:pPr/>
              <a:t>21-4-2019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2313" y="6500102"/>
            <a:ext cx="4716000" cy="221383"/>
          </a:xfrm>
        </p:spPr>
        <p:txBody>
          <a:bodyPr/>
          <a:lstStyle>
            <a:lvl1pPr marL="0" algn="ctr" defTabSz="914241" rtl="0" eaLnBrk="1" latinLnBrk="0" hangingPunct="1">
              <a:defRPr lang="da-DK"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GB" dirty="0">
              <a:solidFill>
                <a:srgbClr val="80828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55184" y="6500092"/>
            <a:ext cx="504056" cy="221384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</a:defRPr>
            </a:lvl1pPr>
          </a:lstStyle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7998" y="1"/>
            <a:ext cx="1943100" cy="1095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326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75600" y="972000"/>
            <a:ext cx="12121200" cy="58968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4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section title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313179" y="2353156"/>
            <a:ext cx="9907272" cy="4003197"/>
          </a:xfrm>
        </p:spPr>
        <p:txBody>
          <a:bodyPr>
            <a:normAutofit/>
          </a:bodyPr>
          <a:lstStyle>
            <a:lvl1pPr marL="611891" indent="-611891">
              <a:spcAft>
                <a:spcPts val="768"/>
              </a:spcAft>
              <a:buClr>
                <a:schemeClr val="bg1"/>
              </a:buClr>
              <a:buFont typeface="+mj-lt"/>
              <a:buAutoNum type="arabicPeriod"/>
              <a:defRPr lang="en-US" sz="3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68451" y="6500102"/>
            <a:ext cx="2052000" cy="221383"/>
          </a:xfrm>
        </p:spPr>
        <p:txBody>
          <a:bodyPr/>
          <a:lstStyle>
            <a:lvl1pPr>
              <a:defRPr lang="en-GB" sz="11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6891D0F-8570-46CB-B33C-300359AAC92A}" type="datetime1">
              <a:rPr lang="nl-NL">
                <a:solidFill>
                  <a:prstClr val="white"/>
                </a:solidFill>
              </a:rPr>
              <a:pPr/>
              <a:t>21-4-2019</a:t>
            </a:fld>
            <a:endParaRPr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2313" y="6500102"/>
            <a:ext cx="4716000" cy="221383"/>
          </a:xfrm>
        </p:spPr>
        <p:txBody>
          <a:bodyPr/>
          <a:lstStyle>
            <a:lvl1pPr marL="0" algn="ctr" defTabSz="914241" rtl="0" eaLnBrk="1" latinLnBrk="0" hangingPunct="1">
              <a:defRPr lang="da-DK"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55184" y="6500092"/>
            <a:ext cx="504056" cy="221384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fld id="{CB425281-793C-44B6-9FB4-1EB1BF188BFD}" type="slidenum">
              <a:rPr lang="en-GB" smtClean="0">
                <a:solidFill>
                  <a:prstClr val="white"/>
                </a:solidFill>
              </a:rPr>
              <a:pPr/>
              <a:t>‹nr.›</a:t>
            </a:fld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913873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 hidden="1"/>
          <p:cNvSpPr/>
          <p:nvPr userDrawn="1"/>
        </p:nvSpPr>
        <p:spPr>
          <a:xfrm>
            <a:off x="191344" y="0"/>
            <a:ext cx="1200065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00" dirty="0">
              <a:solidFill>
                <a:prstClr val="white"/>
              </a:solidFill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75600" y="971999"/>
            <a:ext cx="12121200" cy="5896800"/>
          </a:xfrm>
          <a:solidFill>
            <a:schemeClr val="tx1">
              <a:lumMod val="20000"/>
              <a:lumOff val="80000"/>
            </a:schemeClr>
          </a:solidFill>
        </p:spPr>
        <p:txBody>
          <a:bodyPr lIns="0" tIns="611907" rIns="0" anchor="ctr" anchorCtr="0">
            <a:normAutofit/>
          </a:bodyPr>
          <a:lstStyle>
            <a:lvl1pPr marL="0" indent="0" algn="ctr">
              <a:buNone/>
              <a:defRPr sz="1500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on icon to insert picture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section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3149B-AF7A-4C31-A1E6-E467BE34ECAC}" type="datetime1">
              <a:rPr lang="nl-NL">
                <a:solidFill>
                  <a:srgbClr val="808285"/>
                </a:solidFill>
              </a:rPr>
              <a:pPr/>
              <a:t>21-4-2019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80828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7998" y="1"/>
            <a:ext cx="1943100" cy="1095203"/>
          </a:xfrm>
          <a:prstGeom prst="rect">
            <a:avLst/>
          </a:prstGeom>
        </p:spPr>
      </p:pic>
      <p:grpSp>
        <p:nvGrpSpPr>
          <p:cNvPr id="8" name="Group 7"/>
          <p:cNvGrpSpPr/>
          <p:nvPr userDrawn="1"/>
        </p:nvGrpSpPr>
        <p:grpSpPr>
          <a:xfrm>
            <a:off x="-2008948" y="2492905"/>
            <a:ext cx="1871663" cy="2388601"/>
            <a:chOff x="-2008947" y="2420888"/>
            <a:chExt cx="1871662" cy="2388601"/>
          </a:xfrm>
        </p:grpSpPr>
        <p:grpSp>
          <p:nvGrpSpPr>
            <p:cNvPr id="12" name="Gruppe 1"/>
            <p:cNvGrpSpPr/>
            <p:nvPr userDrawn="1"/>
          </p:nvGrpSpPr>
          <p:grpSpPr>
            <a:xfrm>
              <a:off x="-2008947" y="2420888"/>
              <a:ext cx="1871662" cy="2388601"/>
              <a:chOff x="9231313" y="2327275"/>
              <a:chExt cx="1871662" cy="2388601"/>
            </a:xfrm>
          </p:grpSpPr>
          <p:sp>
            <p:nvSpPr>
              <p:cNvPr id="13" name="TextBox 12"/>
              <p:cNvSpPr txBox="1">
                <a:spLocks noChangeArrowheads="1"/>
              </p:cNvSpPr>
              <p:nvPr userDrawn="1"/>
            </p:nvSpPr>
            <p:spPr bwMode="auto">
              <a:xfrm>
                <a:off x="9231313" y="2327275"/>
                <a:ext cx="1871662" cy="2369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Insert Picture</a:t>
                </a:r>
              </a:p>
              <a:p>
                <a:pPr algn="r"/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1.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Click thumbnail image icon in the middle of the placeholder </a:t>
                </a:r>
              </a:p>
              <a:p>
                <a:pPr algn="r"/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2.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add the desired picture</a:t>
                </a:r>
              </a:p>
              <a:p>
                <a:pPr algn="r"/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3.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Click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Crop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to change </a:t>
                </a:r>
              </a:p>
              <a:p>
                <a:pPr algn="r"/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focus of the image / size</a:t>
                </a:r>
              </a:p>
              <a:p>
                <a:pPr algn="r"/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</a:t>
                </a:r>
              </a:p>
              <a:p>
                <a:pPr algn="r"/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pPr algn="r"/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pPr algn="r"/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4.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If you want to scale the image hold the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SHIFT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button down while dragging the corners of the image</a:t>
                </a:r>
              </a:p>
            </p:txBody>
          </p:sp>
          <p:grpSp>
            <p:nvGrpSpPr>
              <p:cNvPr id="15" name="Gruppe 1"/>
              <p:cNvGrpSpPr>
                <a:grpSpLocks/>
              </p:cNvGrpSpPr>
              <p:nvPr userDrawn="1"/>
            </p:nvGrpSpPr>
            <p:grpSpPr bwMode="auto">
              <a:xfrm>
                <a:off x="10746863" y="4366081"/>
                <a:ext cx="331789" cy="349795"/>
                <a:chOff x="9828712" y="5849458"/>
                <a:chExt cx="331633" cy="350460"/>
              </a:xfrm>
            </p:grpSpPr>
            <p:pic>
              <p:nvPicPr>
                <p:cNvPr id="17" name="Picture 16"/>
                <p:cNvPicPr>
                  <a:picLocks noChangeAspect="1" noChangeArrowheads="1"/>
                </p:cNvPicPr>
                <p:nvPr userDrawn="1"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842242" y="5856367"/>
                  <a:ext cx="318103" cy="3435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8" name="Rounded Rectangle 17"/>
                <p:cNvSpPr/>
                <p:nvPr userDrawn="1"/>
              </p:nvSpPr>
              <p:spPr>
                <a:xfrm>
                  <a:off x="9828712" y="5849458"/>
                  <a:ext cx="209451" cy="171776"/>
                </a:xfrm>
                <a:prstGeom prst="roundRect">
                  <a:avLst/>
                </a:prstGeom>
                <a:noFill/>
                <a:ln w="19050">
                  <a:solidFill>
                    <a:srgbClr val="E31E3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da-DK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GB" sz="2000" dirty="0">
                    <a:solidFill>
                      <a:prstClr val="white"/>
                    </a:solidFill>
                  </a:endParaRPr>
                </a:p>
              </p:txBody>
            </p:sp>
          </p:grpSp>
        </p:grpSp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-554236" y="3367625"/>
              <a:ext cx="399068" cy="3691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552430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hidden="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12187076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section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058" y="1504951"/>
            <a:ext cx="10566399" cy="468000"/>
          </a:xfrm>
        </p:spPr>
        <p:txBody>
          <a:bodyPr>
            <a:normAutofit/>
          </a:bodyPr>
          <a:lstStyle>
            <a:lvl1pPr marL="0" indent="0">
              <a:buNone/>
              <a:defRPr sz="2800" cap="none" baseline="0">
                <a:solidFill>
                  <a:schemeClr val="tx1"/>
                </a:solidFill>
              </a:defRPr>
            </a:lvl1pPr>
            <a:lvl2pPr marL="4571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4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3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7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8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9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add slide message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54051" y="1989212"/>
            <a:ext cx="10566400" cy="504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3200" cap="none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Highlighting key element / words in red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298577" y="3284539"/>
            <a:ext cx="9921875" cy="3071812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895DE-A2D9-46A4-B2C3-419086917E39}" type="datetime1">
              <a:rPr lang="nl-NL">
                <a:solidFill>
                  <a:srgbClr val="808285"/>
                </a:solidFill>
              </a:rPr>
              <a:pPr/>
              <a:t>21-4-2019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80828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  <p:pic>
        <p:nvPicPr>
          <p:cNvPr id="10" name="Preview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7998" y="1"/>
            <a:ext cx="1943100" cy="1095203"/>
          </a:xfrm>
          <a:prstGeom prst="rect">
            <a:avLst/>
          </a:prstGeom>
        </p:spPr>
      </p:pic>
      <p:grpSp>
        <p:nvGrpSpPr>
          <p:cNvPr id="11" name="Group 10"/>
          <p:cNvGrpSpPr>
            <a:grpSpLocks/>
          </p:cNvGrpSpPr>
          <p:nvPr userDrawn="1"/>
        </p:nvGrpSpPr>
        <p:grpSpPr bwMode="auto">
          <a:xfrm>
            <a:off x="-2289877" y="3284541"/>
            <a:ext cx="2106612" cy="1523494"/>
            <a:chOff x="-2231300" y="2231625"/>
            <a:chExt cx="2106943" cy="1523188"/>
          </a:xfrm>
        </p:grpSpPr>
        <p:sp>
          <p:nvSpPr>
            <p:cNvPr id="12" name="TextBox 17"/>
            <p:cNvSpPr txBox="1">
              <a:spLocks noChangeArrowheads="1"/>
            </p:cNvSpPr>
            <p:nvPr userDrawn="1"/>
          </p:nvSpPr>
          <p:spPr bwMode="auto">
            <a:xfrm>
              <a:off x="-2231300" y="2231625"/>
              <a:ext cx="2105356" cy="152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To add preformatted bullets,</a:t>
              </a: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click the </a:t>
              </a: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Home</a:t>
              </a: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 tab and select</a:t>
              </a:r>
            </a:p>
            <a:p>
              <a:pPr algn="r">
                <a:defRPr/>
              </a:pP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Increase Indent</a:t>
              </a:r>
            </a:p>
            <a:p>
              <a:pPr algn="r">
                <a:defRPr/>
              </a:pPr>
              <a:endParaRPr lang="en-GB" altLang="da-DK" sz="1100" noProof="1">
                <a:solidFill>
                  <a:srgbClr val="2C2A29"/>
                </a:solidFill>
                <a:latin typeface="Arial" panose="020B0604020202020204"/>
                <a:cs typeface="Arial" charset="0"/>
              </a:endParaRPr>
            </a:p>
            <a:p>
              <a:pPr algn="r">
                <a:defRPr/>
              </a:pPr>
              <a:endParaRPr lang="en-GB" altLang="da-DK" sz="1100" noProof="1">
                <a:solidFill>
                  <a:srgbClr val="2C2A29"/>
                </a:solidFill>
                <a:latin typeface="Arial" panose="020B0604020202020204"/>
                <a:cs typeface="Arial" charset="0"/>
              </a:endParaRP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Click </a:t>
              </a: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Decrease Indent</a:t>
              </a: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to return to the previous list design</a:t>
              </a:r>
            </a:p>
            <a:p>
              <a:pPr algn="r">
                <a:defRPr/>
              </a:pP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 </a:t>
              </a:r>
            </a:p>
          </p:txBody>
        </p:sp>
        <p:grpSp>
          <p:nvGrpSpPr>
            <p:cNvPr id="14" name="Group 13"/>
            <p:cNvGrpSpPr>
              <a:grpSpLocks/>
            </p:cNvGrpSpPr>
            <p:nvPr userDrawn="1"/>
          </p:nvGrpSpPr>
          <p:grpSpPr bwMode="auto">
            <a:xfrm>
              <a:off x="-544672" y="2731719"/>
              <a:ext cx="419742" cy="242548"/>
              <a:chOff x="-832082" y="3286289"/>
              <a:chExt cx="358924" cy="219989"/>
            </a:xfrm>
          </p:grpSpPr>
          <p:pic>
            <p:nvPicPr>
              <p:cNvPr id="19" name="Picture 18"/>
              <p:cNvPicPr>
                <a:picLocks noChangeAspect="1" noChangeArrowheads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832082" y="3286289"/>
                <a:ext cx="358924" cy="2199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0" name="Rounded Rectangle 19"/>
              <p:cNvSpPr/>
              <p:nvPr userDrawn="1"/>
            </p:nvSpPr>
            <p:spPr bwMode="auto">
              <a:xfrm>
                <a:off x="-653241" y="3287610"/>
                <a:ext cx="169711" cy="21593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</p:grpSp>
        <p:grpSp>
          <p:nvGrpSpPr>
            <p:cNvPr id="15" name="Group 14"/>
            <p:cNvGrpSpPr>
              <a:grpSpLocks/>
            </p:cNvGrpSpPr>
            <p:nvPr userDrawn="1"/>
          </p:nvGrpSpPr>
          <p:grpSpPr bwMode="auto">
            <a:xfrm>
              <a:off x="-531551" y="3339969"/>
              <a:ext cx="407194" cy="245526"/>
              <a:chOff x="-474298" y="3592325"/>
              <a:chExt cx="348194" cy="222690"/>
            </a:xfrm>
          </p:grpSpPr>
          <p:pic>
            <p:nvPicPr>
              <p:cNvPr id="16" name="Picture 15"/>
              <p:cNvPicPr>
                <a:picLocks noChangeAspect="1" noChangeArrowheads="1"/>
              </p:cNvPicPr>
              <p:nvPr userDrawn="1"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74298" y="3592325"/>
                <a:ext cx="348194" cy="2226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7" name="Rectangle 16"/>
              <p:cNvSpPr/>
              <p:nvPr userDrawn="1"/>
            </p:nvSpPr>
            <p:spPr bwMode="auto">
              <a:xfrm>
                <a:off x="-297173" y="3594762"/>
                <a:ext cx="171069" cy="211616"/>
              </a:xfrm>
              <a:prstGeom prst="rect">
                <a:avLst/>
              </a:prstGeom>
              <a:solidFill>
                <a:srgbClr val="FFFFFF">
                  <a:alpha val="65882"/>
                </a:srgbClr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  <p:sp>
            <p:nvSpPr>
              <p:cNvPr id="18" name="Rounded Rectangle 17"/>
              <p:cNvSpPr/>
              <p:nvPr userDrawn="1"/>
            </p:nvSpPr>
            <p:spPr bwMode="auto">
              <a:xfrm>
                <a:off x="-465528" y="3597641"/>
                <a:ext cx="168354" cy="217374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</p:grpSp>
      </p:grpSp>
      <p:pic>
        <p:nvPicPr>
          <p:cNvPr id="21" name="Billede 2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7998" y="1196753"/>
            <a:ext cx="1943100" cy="1095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7799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sma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section title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052" y="1504951"/>
            <a:ext cx="7098133" cy="468000"/>
          </a:xfrm>
        </p:spPr>
        <p:txBody>
          <a:bodyPr>
            <a:normAutofit/>
          </a:bodyPr>
          <a:lstStyle>
            <a:lvl1pPr marL="0" indent="0">
              <a:buNone/>
              <a:defRPr sz="2800" cap="none" baseline="0">
                <a:solidFill>
                  <a:schemeClr val="tx1"/>
                </a:solidFill>
              </a:defRPr>
            </a:lvl1pPr>
            <a:lvl2pPr marL="4571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4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3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7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8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9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add slide message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54058" y="1989212"/>
            <a:ext cx="7098135" cy="504000"/>
          </a:xfrm>
        </p:spPr>
        <p:txBody>
          <a:bodyPr>
            <a:normAutofit/>
          </a:bodyPr>
          <a:lstStyle>
            <a:lvl1pPr marL="0" indent="0">
              <a:buNone/>
              <a:defRPr sz="3200" cap="none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Highlighting key element / words in red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298577" y="3284539"/>
            <a:ext cx="6453611" cy="30718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5" hasCustomPrompt="1"/>
          </p:nvPr>
        </p:nvSpPr>
        <p:spPr>
          <a:xfrm>
            <a:off x="8112224" y="971999"/>
            <a:ext cx="4084576" cy="5896800"/>
          </a:xfrm>
          <a:solidFill>
            <a:schemeClr val="tx1">
              <a:lumMod val="20000"/>
              <a:lumOff val="80000"/>
            </a:schemeClr>
          </a:solidFill>
        </p:spPr>
        <p:txBody>
          <a:bodyPr lIns="0" tIns="611907" rIns="0" anchor="ctr" anchorCtr="0">
            <a:normAutofit/>
          </a:bodyPr>
          <a:lstStyle>
            <a:lvl1pPr marL="0" indent="0" algn="ctr">
              <a:buNone/>
              <a:defRPr sz="1500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on icon to insert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30495-015D-4DFE-AFC6-CC066761195C}" type="datetime1">
              <a:rPr lang="nl-NL">
                <a:solidFill>
                  <a:srgbClr val="808285"/>
                </a:solidFill>
              </a:rPr>
              <a:pPr/>
              <a:t>21-4-2019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80828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  <p:grpSp>
        <p:nvGrpSpPr>
          <p:cNvPr id="13" name="Group 12"/>
          <p:cNvGrpSpPr>
            <a:grpSpLocks/>
          </p:cNvGrpSpPr>
          <p:nvPr userDrawn="1"/>
        </p:nvGrpSpPr>
        <p:grpSpPr bwMode="auto">
          <a:xfrm>
            <a:off x="-2289877" y="3284541"/>
            <a:ext cx="2106612" cy="1523494"/>
            <a:chOff x="-2231300" y="2231625"/>
            <a:chExt cx="2106943" cy="1523188"/>
          </a:xfrm>
        </p:grpSpPr>
        <p:sp>
          <p:nvSpPr>
            <p:cNvPr id="14" name="TextBox 17"/>
            <p:cNvSpPr txBox="1">
              <a:spLocks noChangeArrowheads="1"/>
            </p:cNvSpPr>
            <p:nvPr userDrawn="1"/>
          </p:nvSpPr>
          <p:spPr bwMode="auto">
            <a:xfrm>
              <a:off x="-2231300" y="2231625"/>
              <a:ext cx="2105356" cy="152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To add preformatted bullets,</a:t>
              </a: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click the </a:t>
              </a: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Home</a:t>
              </a: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 tab and select</a:t>
              </a:r>
            </a:p>
            <a:p>
              <a:pPr algn="r">
                <a:defRPr/>
              </a:pP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Increase Indent</a:t>
              </a:r>
            </a:p>
            <a:p>
              <a:pPr algn="r">
                <a:defRPr/>
              </a:pPr>
              <a:endParaRPr lang="en-GB" altLang="da-DK" sz="1100" noProof="1">
                <a:solidFill>
                  <a:srgbClr val="2C2A29"/>
                </a:solidFill>
                <a:latin typeface="Arial" panose="020B0604020202020204"/>
                <a:cs typeface="Arial" charset="0"/>
              </a:endParaRPr>
            </a:p>
            <a:p>
              <a:pPr algn="r">
                <a:defRPr/>
              </a:pPr>
              <a:endParaRPr lang="en-GB" altLang="da-DK" sz="1100" noProof="1">
                <a:solidFill>
                  <a:srgbClr val="2C2A29"/>
                </a:solidFill>
                <a:latin typeface="Arial" panose="020B0604020202020204"/>
                <a:cs typeface="Arial" charset="0"/>
              </a:endParaRP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Click </a:t>
              </a: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Decrease Indent</a:t>
              </a: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to return to the previous list design</a:t>
              </a:r>
            </a:p>
            <a:p>
              <a:pPr algn="r">
                <a:defRPr/>
              </a:pP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 </a:t>
              </a:r>
            </a:p>
          </p:txBody>
        </p:sp>
        <p:grpSp>
          <p:nvGrpSpPr>
            <p:cNvPr id="15" name="Group 14"/>
            <p:cNvGrpSpPr>
              <a:grpSpLocks/>
            </p:cNvGrpSpPr>
            <p:nvPr userDrawn="1"/>
          </p:nvGrpSpPr>
          <p:grpSpPr bwMode="auto">
            <a:xfrm>
              <a:off x="-544672" y="2731719"/>
              <a:ext cx="419742" cy="242548"/>
              <a:chOff x="-832082" y="3286289"/>
              <a:chExt cx="358924" cy="219989"/>
            </a:xfrm>
          </p:grpSpPr>
          <p:pic>
            <p:nvPicPr>
              <p:cNvPr id="20" name="Picture 19"/>
              <p:cNvPicPr>
                <a:picLocks noChangeAspect="1" noChangeArrowheads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832082" y="3286289"/>
                <a:ext cx="358924" cy="2199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1" name="Rounded Rectangle 20"/>
              <p:cNvSpPr/>
              <p:nvPr userDrawn="1"/>
            </p:nvSpPr>
            <p:spPr bwMode="auto">
              <a:xfrm>
                <a:off x="-653241" y="3287610"/>
                <a:ext cx="169711" cy="21593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</p:grpSp>
        <p:grpSp>
          <p:nvGrpSpPr>
            <p:cNvPr id="16" name="Group 15"/>
            <p:cNvGrpSpPr>
              <a:grpSpLocks/>
            </p:cNvGrpSpPr>
            <p:nvPr userDrawn="1"/>
          </p:nvGrpSpPr>
          <p:grpSpPr bwMode="auto">
            <a:xfrm>
              <a:off x="-531551" y="3339969"/>
              <a:ext cx="407194" cy="245526"/>
              <a:chOff x="-474298" y="3592325"/>
              <a:chExt cx="348194" cy="222690"/>
            </a:xfrm>
          </p:grpSpPr>
          <p:pic>
            <p:nvPicPr>
              <p:cNvPr id="17" name="Picture 16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74298" y="3592325"/>
                <a:ext cx="348194" cy="2226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8" name="Rectangle 17"/>
              <p:cNvSpPr/>
              <p:nvPr userDrawn="1"/>
            </p:nvSpPr>
            <p:spPr bwMode="auto">
              <a:xfrm>
                <a:off x="-297173" y="3594762"/>
                <a:ext cx="171069" cy="211616"/>
              </a:xfrm>
              <a:prstGeom prst="rect">
                <a:avLst/>
              </a:prstGeom>
              <a:solidFill>
                <a:srgbClr val="FFFFFF">
                  <a:alpha val="65882"/>
                </a:srgbClr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  <p:sp>
            <p:nvSpPr>
              <p:cNvPr id="19" name="Rounded Rectangle 18"/>
              <p:cNvSpPr/>
              <p:nvPr userDrawn="1"/>
            </p:nvSpPr>
            <p:spPr bwMode="auto">
              <a:xfrm>
                <a:off x="-465528" y="3597641"/>
                <a:ext cx="168354" cy="217374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</p:grpSp>
      </p:grpSp>
      <p:grpSp>
        <p:nvGrpSpPr>
          <p:cNvPr id="26" name="Group 28"/>
          <p:cNvGrpSpPr/>
          <p:nvPr userDrawn="1"/>
        </p:nvGrpSpPr>
        <p:grpSpPr>
          <a:xfrm>
            <a:off x="12360705" y="2322799"/>
            <a:ext cx="1871663" cy="3216265"/>
            <a:chOff x="-2008947" y="2420888"/>
            <a:chExt cx="1871662" cy="3216263"/>
          </a:xfrm>
        </p:grpSpPr>
        <p:grpSp>
          <p:nvGrpSpPr>
            <p:cNvPr id="27" name="Gruppe 1"/>
            <p:cNvGrpSpPr/>
            <p:nvPr userDrawn="1"/>
          </p:nvGrpSpPr>
          <p:grpSpPr>
            <a:xfrm>
              <a:off x="-2008947" y="2420888"/>
              <a:ext cx="1871662" cy="3216263"/>
              <a:chOff x="9231313" y="2327275"/>
              <a:chExt cx="1871662" cy="3216263"/>
            </a:xfrm>
          </p:grpSpPr>
          <p:sp>
            <p:nvSpPr>
              <p:cNvPr id="36" name="TextBox 31"/>
              <p:cNvSpPr txBox="1">
                <a:spLocks noChangeArrowheads="1"/>
              </p:cNvSpPr>
              <p:nvPr userDrawn="1"/>
            </p:nvSpPr>
            <p:spPr bwMode="auto">
              <a:xfrm>
                <a:off x="9231313" y="2327275"/>
                <a:ext cx="1871662" cy="3216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Insert Picture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1.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Click thumbnail image icon in the middle of the placeholder 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2.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add the desired picture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3.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Click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Crop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to change </a:t>
                </a:r>
              </a:p>
              <a:p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focus of the image / size</a:t>
                </a:r>
              </a:p>
              <a:p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</a:t>
                </a: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4.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If you want to scale the image hold the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SHIFT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button down while dragging the corners of the image</a:t>
                </a: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pPr>
                  <a:defRPr/>
                </a:pP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5.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Right-click on the picture and select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Send to back</a:t>
                </a:r>
              </a:p>
            </p:txBody>
          </p:sp>
          <p:grpSp>
            <p:nvGrpSpPr>
              <p:cNvPr id="37" name="Gruppe 1"/>
              <p:cNvGrpSpPr>
                <a:grpSpLocks/>
              </p:cNvGrpSpPr>
              <p:nvPr userDrawn="1"/>
            </p:nvGrpSpPr>
            <p:grpSpPr bwMode="auto">
              <a:xfrm>
                <a:off x="9254797" y="4356775"/>
                <a:ext cx="331787" cy="342899"/>
                <a:chOff x="8337348" y="5840143"/>
                <a:chExt cx="331631" cy="343551"/>
              </a:xfrm>
            </p:grpSpPr>
            <p:pic>
              <p:nvPicPr>
                <p:cNvPr id="38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50876" y="5840143"/>
                  <a:ext cx="318103" cy="3435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9" name="Rounded Rectangle 34"/>
                <p:cNvSpPr/>
                <p:nvPr userDrawn="1"/>
              </p:nvSpPr>
              <p:spPr>
                <a:xfrm>
                  <a:off x="8337348" y="5840145"/>
                  <a:ext cx="209451" cy="171776"/>
                </a:xfrm>
                <a:prstGeom prst="roundRect">
                  <a:avLst/>
                </a:prstGeom>
                <a:noFill/>
                <a:ln w="19050">
                  <a:solidFill>
                    <a:srgbClr val="E31E3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da-DK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GB" sz="2000" dirty="0">
                    <a:solidFill>
                      <a:prstClr val="white"/>
                    </a:solidFill>
                  </a:endParaRPr>
                </a:p>
              </p:txBody>
            </p:sp>
          </p:grpSp>
        </p:grpSp>
        <p:pic>
          <p:nvPicPr>
            <p:cNvPr id="28" name="Picture 30"/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-2002556" y="3367604"/>
              <a:ext cx="399069" cy="3691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94300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94FC5-2727-4393-AC2E-072913F51141}" type="datetime1">
              <a:rPr lang="nl-NL" smtClean="0"/>
              <a:t>21-4-2019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Een MEP productie i.s.m. EAGR en GroundBreaking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3AB04-D976-4D0A-AAF5-6A494EF66B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28984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medium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hidden="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" y="-1"/>
            <a:ext cx="12189823" cy="68595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section title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053" y="1504951"/>
            <a:ext cx="5080819" cy="468000"/>
          </a:xfrm>
        </p:spPr>
        <p:txBody>
          <a:bodyPr>
            <a:normAutofit/>
          </a:bodyPr>
          <a:lstStyle>
            <a:lvl1pPr marL="0" indent="0">
              <a:buNone/>
              <a:defRPr sz="2800" cap="none" baseline="0">
                <a:solidFill>
                  <a:schemeClr val="tx1"/>
                </a:solidFill>
              </a:defRPr>
            </a:lvl1pPr>
            <a:lvl2pPr marL="4571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4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3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7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8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9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add slide message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54051" y="1989212"/>
            <a:ext cx="5080820" cy="504000"/>
          </a:xfrm>
        </p:spPr>
        <p:txBody>
          <a:bodyPr>
            <a:normAutofit/>
          </a:bodyPr>
          <a:lstStyle>
            <a:lvl1pPr marL="0" indent="0">
              <a:buNone/>
              <a:defRPr sz="3200" cap="none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Highlighting key element / words in red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298577" y="3284539"/>
            <a:ext cx="4443275" cy="30718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5" hasCustomPrompt="1"/>
          </p:nvPr>
        </p:nvSpPr>
        <p:spPr>
          <a:xfrm>
            <a:off x="6167437" y="971999"/>
            <a:ext cx="6029363" cy="5896800"/>
          </a:xfrm>
          <a:solidFill>
            <a:schemeClr val="tx1">
              <a:lumMod val="20000"/>
              <a:lumOff val="80000"/>
            </a:schemeClr>
          </a:solidFill>
        </p:spPr>
        <p:txBody>
          <a:bodyPr lIns="0" tIns="611907" rIns="0" anchor="ctr" anchorCtr="0">
            <a:normAutofit/>
          </a:bodyPr>
          <a:lstStyle>
            <a:lvl1pPr marL="0" indent="0" algn="ctr">
              <a:buFontTx/>
              <a:buNone/>
              <a:defRPr sz="1500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on icon to insert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71F40-BF41-4E30-BF4C-DBCF44B4E092}" type="datetime1">
              <a:rPr lang="nl-NL">
                <a:solidFill>
                  <a:srgbClr val="808285"/>
                </a:solidFill>
              </a:rPr>
              <a:pPr/>
              <a:t>21-4-2019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80828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  <p:grpSp>
        <p:nvGrpSpPr>
          <p:cNvPr id="13" name="Group 12"/>
          <p:cNvGrpSpPr>
            <a:grpSpLocks/>
          </p:cNvGrpSpPr>
          <p:nvPr userDrawn="1"/>
        </p:nvGrpSpPr>
        <p:grpSpPr bwMode="auto">
          <a:xfrm>
            <a:off x="-2289877" y="3284541"/>
            <a:ext cx="2106612" cy="1523494"/>
            <a:chOff x="-2231300" y="2231625"/>
            <a:chExt cx="2106943" cy="1523188"/>
          </a:xfrm>
        </p:grpSpPr>
        <p:sp>
          <p:nvSpPr>
            <p:cNvPr id="14" name="TextBox 17"/>
            <p:cNvSpPr txBox="1">
              <a:spLocks noChangeArrowheads="1"/>
            </p:cNvSpPr>
            <p:nvPr userDrawn="1"/>
          </p:nvSpPr>
          <p:spPr bwMode="auto">
            <a:xfrm>
              <a:off x="-2231300" y="2231625"/>
              <a:ext cx="2105356" cy="152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To add preformatted bullets,</a:t>
              </a: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click the </a:t>
              </a: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Home</a:t>
              </a: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 tab and select</a:t>
              </a:r>
            </a:p>
            <a:p>
              <a:pPr algn="r">
                <a:defRPr/>
              </a:pP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Increase Indent</a:t>
              </a:r>
            </a:p>
            <a:p>
              <a:pPr algn="r">
                <a:defRPr/>
              </a:pPr>
              <a:endParaRPr lang="en-GB" altLang="da-DK" sz="1100" noProof="1">
                <a:solidFill>
                  <a:srgbClr val="2C2A29"/>
                </a:solidFill>
                <a:latin typeface="Arial" panose="020B0604020202020204"/>
                <a:cs typeface="Arial" charset="0"/>
              </a:endParaRPr>
            </a:p>
            <a:p>
              <a:pPr algn="r">
                <a:defRPr/>
              </a:pPr>
              <a:endParaRPr lang="en-GB" altLang="da-DK" sz="1100" noProof="1">
                <a:solidFill>
                  <a:srgbClr val="2C2A29"/>
                </a:solidFill>
                <a:latin typeface="Arial" panose="020B0604020202020204"/>
                <a:cs typeface="Arial" charset="0"/>
              </a:endParaRP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Click </a:t>
              </a: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Decrease Indent</a:t>
              </a: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to return to the previous list design</a:t>
              </a:r>
            </a:p>
            <a:p>
              <a:pPr algn="r">
                <a:defRPr/>
              </a:pP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 </a:t>
              </a:r>
            </a:p>
          </p:txBody>
        </p:sp>
        <p:grpSp>
          <p:nvGrpSpPr>
            <p:cNvPr id="15" name="Group 14"/>
            <p:cNvGrpSpPr>
              <a:grpSpLocks/>
            </p:cNvGrpSpPr>
            <p:nvPr userDrawn="1"/>
          </p:nvGrpSpPr>
          <p:grpSpPr bwMode="auto">
            <a:xfrm>
              <a:off x="-544672" y="2731719"/>
              <a:ext cx="419742" cy="242548"/>
              <a:chOff x="-832082" y="3286289"/>
              <a:chExt cx="358924" cy="219989"/>
            </a:xfrm>
          </p:grpSpPr>
          <p:pic>
            <p:nvPicPr>
              <p:cNvPr id="20" name="Picture 19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832082" y="3286289"/>
                <a:ext cx="358924" cy="2199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1" name="Rounded Rectangle 20"/>
              <p:cNvSpPr/>
              <p:nvPr userDrawn="1"/>
            </p:nvSpPr>
            <p:spPr bwMode="auto">
              <a:xfrm>
                <a:off x="-653241" y="3287610"/>
                <a:ext cx="169711" cy="21593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</p:grpSp>
        <p:grpSp>
          <p:nvGrpSpPr>
            <p:cNvPr id="16" name="Group 15"/>
            <p:cNvGrpSpPr>
              <a:grpSpLocks/>
            </p:cNvGrpSpPr>
            <p:nvPr userDrawn="1"/>
          </p:nvGrpSpPr>
          <p:grpSpPr bwMode="auto">
            <a:xfrm>
              <a:off x="-531551" y="3339969"/>
              <a:ext cx="407194" cy="245526"/>
              <a:chOff x="-474298" y="3592325"/>
              <a:chExt cx="348194" cy="222690"/>
            </a:xfrm>
          </p:grpSpPr>
          <p:pic>
            <p:nvPicPr>
              <p:cNvPr id="17" name="Picture 16"/>
              <p:cNvPicPr>
                <a:picLocks noChangeAspect="1" noChangeArrowheads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74298" y="3592325"/>
                <a:ext cx="348194" cy="2226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8" name="Rectangle 17"/>
              <p:cNvSpPr/>
              <p:nvPr userDrawn="1"/>
            </p:nvSpPr>
            <p:spPr bwMode="auto">
              <a:xfrm>
                <a:off x="-297173" y="3594762"/>
                <a:ext cx="171069" cy="211616"/>
              </a:xfrm>
              <a:prstGeom prst="rect">
                <a:avLst/>
              </a:prstGeom>
              <a:solidFill>
                <a:srgbClr val="FFFFFF">
                  <a:alpha val="65882"/>
                </a:srgbClr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  <p:sp>
            <p:nvSpPr>
              <p:cNvPr id="19" name="Rounded Rectangle 18"/>
              <p:cNvSpPr/>
              <p:nvPr userDrawn="1"/>
            </p:nvSpPr>
            <p:spPr bwMode="auto">
              <a:xfrm>
                <a:off x="-465528" y="3597641"/>
                <a:ext cx="168354" cy="217374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</p:grpSp>
      </p:grpSp>
      <p:grpSp>
        <p:nvGrpSpPr>
          <p:cNvPr id="29" name="Group 28"/>
          <p:cNvGrpSpPr/>
          <p:nvPr userDrawn="1"/>
        </p:nvGrpSpPr>
        <p:grpSpPr>
          <a:xfrm>
            <a:off x="12360705" y="2322799"/>
            <a:ext cx="1871663" cy="3216265"/>
            <a:chOff x="-2008947" y="2420888"/>
            <a:chExt cx="1871662" cy="3216263"/>
          </a:xfrm>
        </p:grpSpPr>
        <p:grpSp>
          <p:nvGrpSpPr>
            <p:cNvPr id="30" name="Gruppe 1"/>
            <p:cNvGrpSpPr/>
            <p:nvPr userDrawn="1"/>
          </p:nvGrpSpPr>
          <p:grpSpPr>
            <a:xfrm>
              <a:off x="-2008947" y="2420888"/>
              <a:ext cx="1871662" cy="3216263"/>
              <a:chOff x="9231313" y="2327275"/>
              <a:chExt cx="1871662" cy="3216263"/>
            </a:xfrm>
          </p:grpSpPr>
          <p:sp>
            <p:nvSpPr>
              <p:cNvPr id="32" name="TextBox 31"/>
              <p:cNvSpPr txBox="1">
                <a:spLocks noChangeArrowheads="1"/>
              </p:cNvSpPr>
              <p:nvPr userDrawn="1"/>
            </p:nvSpPr>
            <p:spPr bwMode="auto">
              <a:xfrm>
                <a:off x="9231313" y="2327275"/>
                <a:ext cx="1871662" cy="3216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Insert Picture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1.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Click thumbnail image icon in the middle of the placeholder 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2.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add the desired picture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3.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Click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Crop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to change </a:t>
                </a:r>
              </a:p>
              <a:p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focus of the image / size</a:t>
                </a:r>
              </a:p>
              <a:p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</a:t>
                </a: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4.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If you want to scale the image hold the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SHIFT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button down while dragging the corners of the image</a:t>
                </a: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pPr>
                  <a:defRPr/>
                </a:pP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5.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Right-click on the picture and select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Send to back</a:t>
                </a:r>
              </a:p>
            </p:txBody>
          </p:sp>
          <p:grpSp>
            <p:nvGrpSpPr>
              <p:cNvPr id="33" name="Gruppe 1"/>
              <p:cNvGrpSpPr>
                <a:grpSpLocks/>
              </p:cNvGrpSpPr>
              <p:nvPr userDrawn="1"/>
            </p:nvGrpSpPr>
            <p:grpSpPr bwMode="auto">
              <a:xfrm>
                <a:off x="9254797" y="4356775"/>
                <a:ext cx="331787" cy="342899"/>
                <a:chOff x="8337348" y="5840143"/>
                <a:chExt cx="331631" cy="343551"/>
              </a:xfrm>
            </p:grpSpPr>
            <p:pic>
              <p:nvPicPr>
                <p:cNvPr id="34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50876" y="5840143"/>
                  <a:ext cx="318103" cy="3435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5" name="Rounded Rectangle 34"/>
                <p:cNvSpPr/>
                <p:nvPr userDrawn="1"/>
              </p:nvSpPr>
              <p:spPr>
                <a:xfrm>
                  <a:off x="8337348" y="5840145"/>
                  <a:ext cx="209451" cy="171776"/>
                </a:xfrm>
                <a:prstGeom prst="roundRect">
                  <a:avLst/>
                </a:prstGeom>
                <a:noFill/>
                <a:ln w="19050">
                  <a:solidFill>
                    <a:srgbClr val="E31E3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da-DK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GB" sz="2000" dirty="0">
                    <a:solidFill>
                      <a:prstClr val="white"/>
                    </a:solidFill>
                  </a:endParaRPr>
                </a:p>
              </p:txBody>
            </p:sp>
          </p:grpSp>
        </p:grpSp>
        <p:pic>
          <p:nvPicPr>
            <p:cNvPr id="31" name="Picture 30"/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-2002556" y="3367604"/>
              <a:ext cx="399069" cy="3691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312102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hree pictures 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hidden="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569" y="-1521"/>
            <a:ext cx="12189793" cy="68595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section title</a:t>
            </a: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5" hasCustomPrompt="1"/>
          </p:nvPr>
        </p:nvSpPr>
        <p:spPr>
          <a:xfrm>
            <a:off x="8112224" y="971999"/>
            <a:ext cx="4086000" cy="1960772"/>
          </a:xfrm>
          <a:solidFill>
            <a:schemeClr val="tx1">
              <a:lumMod val="20000"/>
              <a:lumOff val="80000"/>
            </a:schemeClr>
          </a:solidFill>
        </p:spPr>
        <p:txBody>
          <a:bodyPr lIns="0" tIns="611907" rIns="0" anchor="ctr" anchorCtr="0">
            <a:normAutofit/>
          </a:bodyPr>
          <a:lstStyle>
            <a:lvl1pPr marL="0" indent="0" algn="ctr">
              <a:buNone/>
              <a:defRPr sz="1500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on icon to insert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C65BD-7B6C-40AA-B9E3-61B94B358E46}" type="datetime1">
              <a:rPr lang="nl-NL">
                <a:solidFill>
                  <a:srgbClr val="808285"/>
                </a:solidFill>
              </a:rPr>
              <a:pPr/>
              <a:t>21-4-2019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80828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8112224" y="2934003"/>
            <a:ext cx="4086000" cy="1960772"/>
          </a:xfrm>
          <a:solidFill>
            <a:schemeClr val="tx1">
              <a:lumMod val="20000"/>
              <a:lumOff val="80000"/>
            </a:schemeClr>
          </a:solidFill>
        </p:spPr>
        <p:txBody>
          <a:bodyPr lIns="0" tIns="611907" rIns="0" anchor="ctr" anchorCtr="0">
            <a:normAutofit/>
          </a:bodyPr>
          <a:lstStyle>
            <a:lvl1pPr marL="0" indent="0" algn="ctr">
              <a:buNone/>
              <a:defRPr sz="1500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on icon to insert picture</a:t>
            </a:r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8112224" y="4892400"/>
            <a:ext cx="4086000" cy="1965600"/>
          </a:xfrm>
          <a:solidFill>
            <a:schemeClr val="tx1">
              <a:lumMod val="20000"/>
              <a:lumOff val="80000"/>
            </a:schemeClr>
          </a:solidFill>
        </p:spPr>
        <p:txBody>
          <a:bodyPr lIns="0" tIns="611907" rIns="0" anchor="ctr" anchorCtr="0">
            <a:normAutofit/>
          </a:bodyPr>
          <a:lstStyle>
            <a:lvl1pPr marL="0" indent="0" algn="ctr">
              <a:buNone/>
              <a:defRPr sz="1500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on icon to insert picture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052" y="1504951"/>
            <a:ext cx="7098133" cy="468000"/>
          </a:xfrm>
        </p:spPr>
        <p:txBody>
          <a:bodyPr>
            <a:normAutofit/>
          </a:bodyPr>
          <a:lstStyle>
            <a:lvl1pPr marL="0" indent="0">
              <a:buNone/>
              <a:defRPr sz="2800" cap="none" baseline="0">
                <a:solidFill>
                  <a:schemeClr val="tx1"/>
                </a:solidFill>
              </a:defRPr>
            </a:lvl1pPr>
            <a:lvl2pPr marL="4571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4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3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7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8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9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add slide message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54058" y="1989212"/>
            <a:ext cx="7098135" cy="504000"/>
          </a:xfrm>
        </p:spPr>
        <p:txBody>
          <a:bodyPr>
            <a:normAutofit/>
          </a:bodyPr>
          <a:lstStyle>
            <a:lvl1pPr marL="0" indent="0">
              <a:buNone/>
              <a:defRPr sz="3200" cap="none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Highlighting key element / words in red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298577" y="3284539"/>
            <a:ext cx="6453611" cy="30718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grpSp>
        <p:nvGrpSpPr>
          <p:cNvPr id="18" name="Group 17"/>
          <p:cNvGrpSpPr>
            <a:grpSpLocks/>
          </p:cNvGrpSpPr>
          <p:nvPr userDrawn="1"/>
        </p:nvGrpSpPr>
        <p:grpSpPr bwMode="auto">
          <a:xfrm>
            <a:off x="-2289877" y="3284541"/>
            <a:ext cx="2106612" cy="1523494"/>
            <a:chOff x="-2231300" y="2231625"/>
            <a:chExt cx="2106943" cy="1523188"/>
          </a:xfrm>
        </p:grpSpPr>
        <p:sp>
          <p:nvSpPr>
            <p:cNvPr id="19" name="TextBox 17"/>
            <p:cNvSpPr txBox="1">
              <a:spLocks noChangeArrowheads="1"/>
            </p:cNvSpPr>
            <p:nvPr userDrawn="1"/>
          </p:nvSpPr>
          <p:spPr bwMode="auto">
            <a:xfrm>
              <a:off x="-2231300" y="2231625"/>
              <a:ext cx="2105356" cy="152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To add preformatted bullets,</a:t>
              </a: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click the </a:t>
              </a: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Home</a:t>
              </a: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 tab and select</a:t>
              </a:r>
            </a:p>
            <a:p>
              <a:pPr algn="r">
                <a:defRPr/>
              </a:pP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Increase Indent</a:t>
              </a:r>
            </a:p>
            <a:p>
              <a:pPr algn="r">
                <a:defRPr/>
              </a:pPr>
              <a:endParaRPr lang="en-GB" altLang="da-DK" sz="1100" noProof="1">
                <a:solidFill>
                  <a:srgbClr val="2C2A29"/>
                </a:solidFill>
                <a:latin typeface="Arial" panose="020B0604020202020204"/>
                <a:cs typeface="Arial" charset="0"/>
              </a:endParaRPr>
            </a:p>
            <a:p>
              <a:pPr algn="r">
                <a:defRPr/>
              </a:pPr>
              <a:endParaRPr lang="en-GB" altLang="da-DK" sz="1100" noProof="1">
                <a:solidFill>
                  <a:srgbClr val="2C2A29"/>
                </a:solidFill>
                <a:latin typeface="Arial" panose="020B0604020202020204"/>
                <a:cs typeface="Arial" charset="0"/>
              </a:endParaRP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Click </a:t>
              </a: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Decrease Indent</a:t>
              </a: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to return to the previous list design</a:t>
              </a:r>
            </a:p>
            <a:p>
              <a:pPr algn="r">
                <a:defRPr/>
              </a:pP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 </a:t>
              </a:r>
            </a:p>
          </p:txBody>
        </p:sp>
        <p:grpSp>
          <p:nvGrpSpPr>
            <p:cNvPr id="20" name="Group 19"/>
            <p:cNvGrpSpPr>
              <a:grpSpLocks/>
            </p:cNvGrpSpPr>
            <p:nvPr userDrawn="1"/>
          </p:nvGrpSpPr>
          <p:grpSpPr bwMode="auto">
            <a:xfrm>
              <a:off x="-544672" y="2731719"/>
              <a:ext cx="419742" cy="242548"/>
              <a:chOff x="-832082" y="3286289"/>
              <a:chExt cx="358924" cy="219989"/>
            </a:xfrm>
          </p:grpSpPr>
          <p:pic>
            <p:nvPicPr>
              <p:cNvPr id="25" name="Picture 24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832082" y="3286289"/>
                <a:ext cx="358924" cy="2199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6" name="Rounded Rectangle 25"/>
              <p:cNvSpPr/>
              <p:nvPr userDrawn="1"/>
            </p:nvSpPr>
            <p:spPr bwMode="auto">
              <a:xfrm>
                <a:off x="-653241" y="3287610"/>
                <a:ext cx="169711" cy="21593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</p:grpSp>
        <p:grpSp>
          <p:nvGrpSpPr>
            <p:cNvPr id="21" name="Group 20"/>
            <p:cNvGrpSpPr>
              <a:grpSpLocks/>
            </p:cNvGrpSpPr>
            <p:nvPr userDrawn="1"/>
          </p:nvGrpSpPr>
          <p:grpSpPr bwMode="auto">
            <a:xfrm>
              <a:off x="-531551" y="3339969"/>
              <a:ext cx="407194" cy="245526"/>
              <a:chOff x="-474298" y="3592325"/>
              <a:chExt cx="348194" cy="222690"/>
            </a:xfrm>
          </p:grpSpPr>
          <p:pic>
            <p:nvPicPr>
              <p:cNvPr id="22" name="Picture 21"/>
              <p:cNvPicPr>
                <a:picLocks noChangeAspect="1" noChangeArrowheads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74298" y="3592325"/>
                <a:ext cx="348194" cy="2226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3" name="Rectangle 22"/>
              <p:cNvSpPr/>
              <p:nvPr userDrawn="1"/>
            </p:nvSpPr>
            <p:spPr bwMode="auto">
              <a:xfrm>
                <a:off x="-297173" y="3594762"/>
                <a:ext cx="171069" cy="211616"/>
              </a:xfrm>
              <a:prstGeom prst="rect">
                <a:avLst/>
              </a:prstGeom>
              <a:solidFill>
                <a:srgbClr val="FFFFFF">
                  <a:alpha val="65882"/>
                </a:srgbClr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  <p:sp>
            <p:nvSpPr>
              <p:cNvPr id="24" name="Rounded Rectangle 23"/>
              <p:cNvSpPr/>
              <p:nvPr userDrawn="1"/>
            </p:nvSpPr>
            <p:spPr bwMode="auto">
              <a:xfrm>
                <a:off x="-465528" y="3597641"/>
                <a:ext cx="168354" cy="217374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</p:grpSp>
      </p:grpSp>
      <p:grpSp>
        <p:nvGrpSpPr>
          <p:cNvPr id="34" name="Group 28"/>
          <p:cNvGrpSpPr/>
          <p:nvPr userDrawn="1"/>
        </p:nvGrpSpPr>
        <p:grpSpPr>
          <a:xfrm>
            <a:off x="12360705" y="2322799"/>
            <a:ext cx="1871663" cy="3216265"/>
            <a:chOff x="-2008947" y="2420888"/>
            <a:chExt cx="1871662" cy="3216263"/>
          </a:xfrm>
        </p:grpSpPr>
        <p:grpSp>
          <p:nvGrpSpPr>
            <p:cNvPr id="35" name="Gruppe 1"/>
            <p:cNvGrpSpPr/>
            <p:nvPr userDrawn="1"/>
          </p:nvGrpSpPr>
          <p:grpSpPr>
            <a:xfrm>
              <a:off x="-2008947" y="2420888"/>
              <a:ext cx="1871662" cy="3216263"/>
              <a:chOff x="9231313" y="2327275"/>
              <a:chExt cx="1871662" cy="3216263"/>
            </a:xfrm>
          </p:grpSpPr>
          <p:sp>
            <p:nvSpPr>
              <p:cNvPr id="37" name="TextBox 31"/>
              <p:cNvSpPr txBox="1">
                <a:spLocks noChangeArrowheads="1"/>
              </p:cNvSpPr>
              <p:nvPr userDrawn="1"/>
            </p:nvSpPr>
            <p:spPr bwMode="auto">
              <a:xfrm>
                <a:off x="9231313" y="2327275"/>
                <a:ext cx="1871662" cy="3216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Insert Picture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1.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Click thumbnail image icon in the middle of the placeholder 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2.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add the desired picture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3.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Click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Crop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to change </a:t>
                </a:r>
              </a:p>
              <a:p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focus of the image / size</a:t>
                </a:r>
              </a:p>
              <a:p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</a:t>
                </a: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4.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If you want to scale the image hold the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SHIFT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button down while dragging the corners of the image</a:t>
                </a: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pPr>
                  <a:defRPr/>
                </a:pP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5.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Right-click on the picture and select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Send to back</a:t>
                </a:r>
              </a:p>
            </p:txBody>
          </p:sp>
          <p:grpSp>
            <p:nvGrpSpPr>
              <p:cNvPr id="38" name="Gruppe 1"/>
              <p:cNvGrpSpPr>
                <a:grpSpLocks/>
              </p:cNvGrpSpPr>
              <p:nvPr userDrawn="1"/>
            </p:nvGrpSpPr>
            <p:grpSpPr bwMode="auto">
              <a:xfrm>
                <a:off x="9254797" y="4356775"/>
                <a:ext cx="331787" cy="342899"/>
                <a:chOff x="8337348" y="5840143"/>
                <a:chExt cx="331631" cy="343551"/>
              </a:xfrm>
            </p:grpSpPr>
            <p:pic>
              <p:nvPicPr>
                <p:cNvPr id="39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50876" y="5840143"/>
                  <a:ext cx="318103" cy="3435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0" name="Rounded Rectangle 34"/>
                <p:cNvSpPr/>
                <p:nvPr userDrawn="1"/>
              </p:nvSpPr>
              <p:spPr>
                <a:xfrm>
                  <a:off x="8337348" y="5840145"/>
                  <a:ext cx="209451" cy="171776"/>
                </a:xfrm>
                <a:prstGeom prst="roundRect">
                  <a:avLst/>
                </a:prstGeom>
                <a:noFill/>
                <a:ln w="19050">
                  <a:solidFill>
                    <a:srgbClr val="E31E3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da-DK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GB" sz="2000" dirty="0">
                    <a:solidFill>
                      <a:prstClr val="white"/>
                    </a:solidFill>
                  </a:endParaRPr>
                </a:p>
              </p:txBody>
            </p:sp>
          </p:grpSp>
        </p:grpSp>
        <p:pic>
          <p:nvPicPr>
            <p:cNvPr id="36" name="Picture 30"/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-2002556" y="3367604"/>
              <a:ext cx="399069" cy="3691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199221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hree pictures 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hidden="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569" y="-1521"/>
            <a:ext cx="12189793" cy="68595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section title</a:t>
            </a: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5" hasCustomPrompt="1"/>
          </p:nvPr>
        </p:nvSpPr>
        <p:spPr>
          <a:xfrm>
            <a:off x="6166800" y="971999"/>
            <a:ext cx="6030000" cy="1960772"/>
          </a:xfrm>
          <a:solidFill>
            <a:schemeClr val="tx1">
              <a:lumMod val="20000"/>
              <a:lumOff val="80000"/>
            </a:schemeClr>
          </a:solidFill>
        </p:spPr>
        <p:txBody>
          <a:bodyPr lIns="0" tIns="611907" rIns="0" anchor="ctr" anchorCtr="0">
            <a:normAutofit/>
          </a:bodyPr>
          <a:lstStyle>
            <a:lvl1pPr marL="0" indent="0" algn="ctr">
              <a:buNone/>
              <a:defRPr sz="1500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on icon to insert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C65BD-7B6C-40AA-B9E3-61B94B358E46}" type="datetime1">
              <a:rPr lang="nl-NL">
                <a:solidFill>
                  <a:srgbClr val="808285"/>
                </a:solidFill>
              </a:rPr>
              <a:pPr/>
              <a:t>21-4-2019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80828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6166800" y="2934003"/>
            <a:ext cx="6030000" cy="1960772"/>
          </a:xfrm>
          <a:solidFill>
            <a:schemeClr val="tx1">
              <a:lumMod val="20000"/>
              <a:lumOff val="80000"/>
            </a:schemeClr>
          </a:solidFill>
        </p:spPr>
        <p:txBody>
          <a:bodyPr lIns="0" tIns="611907" rIns="0" anchor="ctr" anchorCtr="0">
            <a:normAutofit/>
          </a:bodyPr>
          <a:lstStyle>
            <a:lvl1pPr marL="0" indent="0" algn="ctr">
              <a:buNone/>
              <a:defRPr sz="1500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on icon to insert picture</a:t>
            </a:r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6166800" y="4892400"/>
            <a:ext cx="6030000" cy="1965600"/>
          </a:xfrm>
          <a:solidFill>
            <a:schemeClr val="tx1">
              <a:lumMod val="20000"/>
              <a:lumOff val="80000"/>
            </a:schemeClr>
          </a:solidFill>
        </p:spPr>
        <p:txBody>
          <a:bodyPr lIns="0" tIns="611907" rIns="0" anchor="ctr" anchorCtr="0">
            <a:normAutofit/>
          </a:bodyPr>
          <a:lstStyle>
            <a:lvl1pPr marL="0" indent="0" algn="ctr">
              <a:buNone/>
              <a:defRPr sz="1500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on icon to insert picture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049" y="1504951"/>
            <a:ext cx="5079600" cy="468000"/>
          </a:xfrm>
        </p:spPr>
        <p:txBody>
          <a:bodyPr>
            <a:normAutofit/>
          </a:bodyPr>
          <a:lstStyle>
            <a:lvl1pPr marL="0" indent="0">
              <a:buNone/>
              <a:defRPr sz="2800" cap="none" baseline="0">
                <a:solidFill>
                  <a:schemeClr val="tx1"/>
                </a:solidFill>
              </a:defRPr>
            </a:lvl1pPr>
            <a:lvl2pPr marL="4571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4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3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7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8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9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add slide message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54049" y="1989212"/>
            <a:ext cx="5079600" cy="504000"/>
          </a:xfrm>
        </p:spPr>
        <p:txBody>
          <a:bodyPr>
            <a:normAutofit/>
          </a:bodyPr>
          <a:lstStyle>
            <a:lvl1pPr marL="0" indent="0">
              <a:buNone/>
              <a:defRPr sz="3200" cap="none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Highlighting key element / words in red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298575" y="3284539"/>
            <a:ext cx="4442400" cy="30718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grpSp>
        <p:nvGrpSpPr>
          <p:cNvPr id="18" name="Group 17"/>
          <p:cNvGrpSpPr>
            <a:grpSpLocks/>
          </p:cNvGrpSpPr>
          <p:nvPr userDrawn="1"/>
        </p:nvGrpSpPr>
        <p:grpSpPr bwMode="auto">
          <a:xfrm>
            <a:off x="-2289877" y="3284541"/>
            <a:ext cx="2106612" cy="1523494"/>
            <a:chOff x="-2231300" y="2231625"/>
            <a:chExt cx="2106943" cy="1523188"/>
          </a:xfrm>
        </p:grpSpPr>
        <p:sp>
          <p:nvSpPr>
            <p:cNvPr id="19" name="TextBox 17"/>
            <p:cNvSpPr txBox="1">
              <a:spLocks noChangeArrowheads="1"/>
            </p:cNvSpPr>
            <p:nvPr userDrawn="1"/>
          </p:nvSpPr>
          <p:spPr bwMode="auto">
            <a:xfrm>
              <a:off x="-2231300" y="2231625"/>
              <a:ext cx="2105356" cy="152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To add preformatted bullets,</a:t>
              </a: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click the </a:t>
              </a: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Home</a:t>
              </a: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 tab and select</a:t>
              </a:r>
            </a:p>
            <a:p>
              <a:pPr algn="r">
                <a:defRPr/>
              </a:pP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Increase Indent</a:t>
              </a:r>
            </a:p>
            <a:p>
              <a:pPr algn="r">
                <a:defRPr/>
              </a:pPr>
              <a:endParaRPr lang="en-GB" altLang="da-DK" sz="1100" noProof="1">
                <a:solidFill>
                  <a:srgbClr val="2C2A29"/>
                </a:solidFill>
                <a:latin typeface="Arial" panose="020B0604020202020204"/>
                <a:cs typeface="Arial" charset="0"/>
              </a:endParaRPr>
            </a:p>
            <a:p>
              <a:pPr algn="r">
                <a:defRPr/>
              </a:pPr>
              <a:endParaRPr lang="en-GB" altLang="da-DK" sz="1100" noProof="1">
                <a:solidFill>
                  <a:srgbClr val="2C2A29"/>
                </a:solidFill>
                <a:latin typeface="Arial" panose="020B0604020202020204"/>
                <a:cs typeface="Arial" charset="0"/>
              </a:endParaRP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Click </a:t>
              </a: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Decrease Indent</a:t>
              </a: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to return to the previous list design</a:t>
              </a:r>
            </a:p>
            <a:p>
              <a:pPr algn="r">
                <a:defRPr/>
              </a:pP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 </a:t>
              </a:r>
            </a:p>
          </p:txBody>
        </p:sp>
        <p:grpSp>
          <p:nvGrpSpPr>
            <p:cNvPr id="20" name="Group 19"/>
            <p:cNvGrpSpPr>
              <a:grpSpLocks/>
            </p:cNvGrpSpPr>
            <p:nvPr userDrawn="1"/>
          </p:nvGrpSpPr>
          <p:grpSpPr bwMode="auto">
            <a:xfrm>
              <a:off x="-544672" y="2731719"/>
              <a:ext cx="419742" cy="242548"/>
              <a:chOff x="-832082" y="3286289"/>
              <a:chExt cx="358924" cy="219989"/>
            </a:xfrm>
          </p:grpSpPr>
          <p:pic>
            <p:nvPicPr>
              <p:cNvPr id="25" name="Picture 24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832082" y="3286289"/>
                <a:ext cx="358924" cy="2199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6" name="Rounded Rectangle 25"/>
              <p:cNvSpPr/>
              <p:nvPr userDrawn="1"/>
            </p:nvSpPr>
            <p:spPr bwMode="auto">
              <a:xfrm>
                <a:off x="-653241" y="3287610"/>
                <a:ext cx="169711" cy="21593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</p:grpSp>
        <p:grpSp>
          <p:nvGrpSpPr>
            <p:cNvPr id="21" name="Group 20"/>
            <p:cNvGrpSpPr>
              <a:grpSpLocks/>
            </p:cNvGrpSpPr>
            <p:nvPr userDrawn="1"/>
          </p:nvGrpSpPr>
          <p:grpSpPr bwMode="auto">
            <a:xfrm>
              <a:off x="-531551" y="3339969"/>
              <a:ext cx="407194" cy="245526"/>
              <a:chOff x="-474298" y="3592325"/>
              <a:chExt cx="348194" cy="222690"/>
            </a:xfrm>
          </p:grpSpPr>
          <p:pic>
            <p:nvPicPr>
              <p:cNvPr id="22" name="Picture 21"/>
              <p:cNvPicPr>
                <a:picLocks noChangeAspect="1" noChangeArrowheads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74298" y="3592325"/>
                <a:ext cx="348194" cy="2226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3" name="Rectangle 22"/>
              <p:cNvSpPr/>
              <p:nvPr userDrawn="1"/>
            </p:nvSpPr>
            <p:spPr bwMode="auto">
              <a:xfrm>
                <a:off x="-297173" y="3594762"/>
                <a:ext cx="171069" cy="211616"/>
              </a:xfrm>
              <a:prstGeom prst="rect">
                <a:avLst/>
              </a:prstGeom>
              <a:solidFill>
                <a:srgbClr val="FFFFFF">
                  <a:alpha val="65882"/>
                </a:srgbClr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  <p:sp>
            <p:nvSpPr>
              <p:cNvPr id="24" name="Rounded Rectangle 23"/>
              <p:cNvSpPr/>
              <p:nvPr userDrawn="1"/>
            </p:nvSpPr>
            <p:spPr bwMode="auto">
              <a:xfrm>
                <a:off x="-465528" y="3597641"/>
                <a:ext cx="168354" cy="217374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</p:grpSp>
      </p:grpSp>
      <p:grpSp>
        <p:nvGrpSpPr>
          <p:cNvPr id="34" name="Group 28"/>
          <p:cNvGrpSpPr/>
          <p:nvPr userDrawn="1"/>
        </p:nvGrpSpPr>
        <p:grpSpPr>
          <a:xfrm>
            <a:off x="12360705" y="2322799"/>
            <a:ext cx="1871663" cy="3216265"/>
            <a:chOff x="-2008947" y="2420888"/>
            <a:chExt cx="1871662" cy="3216263"/>
          </a:xfrm>
        </p:grpSpPr>
        <p:grpSp>
          <p:nvGrpSpPr>
            <p:cNvPr id="35" name="Gruppe 1"/>
            <p:cNvGrpSpPr/>
            <p:nvPr userDrawn="1"/>
          </p:nvGrpSpPr>
          <p:grpSpPr>
            <a:xfrm>
              <a:off x="-2008947" y="2420888"/>
              <a:ext cx="1871662" cy="3216263"/>
              <a:chOff x="9231313" y="2327275"/>
              <a:chExt cx="1871662" cy="3216263"/>
            </a:xfrm>
          </p:grpSpPr>
          <p:sp>
            <p:nvSpPr>
              <p:cNvPr id="37" name="TextBox 31"/>
              <p:cNvSpPr txBox="1">
                <a:spLocks noChangeArrowheads="1"/>
              </p:cNvSpPr>
              <p:nvPr userDrawn="1"/>
            </p:nvSpPr>
            <p:spPr bwMode="auto">
              <a:xfrm>
                <a:off x="9231313" y="2327275"/>
                <a:ext cx="1871662" cy="3216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Insert Picture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1.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Click thumbnail image icon in the middle of the placeholder 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2.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add the desired picture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3.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Click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Crop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to change </a:t>
                </a:r>
              </a:p>
              <a:p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focus of the image / size</a:t>
                </a:r>
              </a:p>
              <a:p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</a:t>
                </a: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4.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If you want to scale the image hold the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SHIFT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button down while dragging the corners of the image</a:t>
                </a: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pPr>
                  <a:defRPr/>
                </a:pP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5.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Right-click on the picture and select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Send to back</a:t>
                </a:r>
              </a:p>
            </p:txBody>
          </p:sp>
          <p:grpSp>
            <p:nvGrpSpPr>
              <p:cNvPr id="38" name="Gruppe 1"/>
              <p:cNvGrpSpPr>
                <a:grpSpLocks/>
              </p:cNvGrpSpPr>
              <p:nvPr userDrawn="1"/>
            </p:nvGrpSpPr>
            <p:grpSpPr bwMode="auto">
              <a:xfrm>
                <a:off x="9254797" y="4356775"/>
                <a:ext cx="331787" cy="342899"/>
                <a:chOff x="8337348" y="5840143"/>
                <a:chExt cx="331631" cy="343551"/>
              </a:xfrm>
            </p:grpSpPr>
            <p:pic>
              <p:nvPicPr>
                <p:cNvPr id="39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50876" y="5840143"/>
                  <a:ext cx="318103" cy="3435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0" name="Rounded Rectangle 34"/>
                <p:cNvSpPr/>
                <p:nvPr userDrawn="1"/>
              </p:nvSpPr>
              <p:spPr>
                <a:xfrm>
                  <a:off x="8337348" y="5840145"/>
                  <a:ext cx="209451" cy="171776"/>
                </a:xfrm>
                <a:prstGeom prst="roundRect">
                  <a:avLst/>
                </a:prstGeom>
                <a:noFill/>
                <a:ln w="19050">
                  <a:solidFill>
                    <a:srgbClr val="E31E3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da-DK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GB" sz="2000" dirty="0">
                    <a:solidFill>
                      <a:prstClr val="white"/>
                    </a:solidFill>
                  </a:endParaRPr>
                </a:p>
              </p:txBody>
            </p:sp>
          </p:grpSp>
        </p:grpSp>
        <p:pic>
          <p:nvPicPr>
            <p:cNvPr id="36" name="Picture 30"/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-2002556" y="3367604"/>
              <a:ext cx="399069" cy="3691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208922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large picture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White box"/>
          <p:cNvSpPr>
            <a:spLocks noGrp="1"/>
          </p:cNvSpPr>
          <p:nvPr>
            <p:ph type="body" sz="quarter" idx="17" hasCustomPrompt="1"/>
          </p:nvPr>
        </p:nvSpPr>
        <p:spPr>
          <a:xfrm>
            <a:off x="654051" y="972008"/>
            <a:ext cx="5739524" cy="5886001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33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-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 dirty="0"/>
              <a:t>Click to add section title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298577" y="1504954"/>
            <a:ext cx="4443275" cy="1202962"/>
          </a:xfrm>
          <a:blipFill>
            <a:blip r:embed="rId3"/>
            <a:stretch>
              <a:fillRect/>
            </a:stretch>
          </a:blipFill>
        </p:spPr>
        <p:txBody>
          <a:bodyPr bIns="215968">
            <a:spAutoFit/>
          </a:bodyPr>
          <a:lstStyle>
            <a:lvl1pPr marL="0" indent="0">
              <a:buNone/>
              <a:defRPr lang="en-US" sz="3200" kern="1200" cap="none" baseline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1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4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3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7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8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9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Highlighting key element / words in red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298577" y="3284539"/>
            <a:ext cx="4443275" cy="30718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75600" y="971999"/>
            <a:ext cx="12121200" cy="5896800"/>
          </a:xfrm>
          <a:noFill/>
        </p:spPr>
        <p:txBody>
          <a:bodyPr lIns="6299056" tIns="0" rIns="0" anchor="ctr" anchorCtr="0">
            <a:noAutofit/>
          </a:bodyPr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 baseline="0">
                <a:solidFill>
                  <a:schemeClr val="tx1"/>
                </a:solidFill>
              </a:defRPr>
            </a:lvl1pPr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 dirty="0"/>
              <a:t>Click on icon to insert picture, </a:t>
            </a:r>
            <a:br>
              <a:rPr lang="en-GB" noProof="0" dirty="0"/>
            </a:br>
            <a:r>
              <a:rPr lang="en-GB" noProof="0" dirty="0"/>
              <a:t>remember to </a:t>
            </a:r>
            <a:r>
              <a:rPr lang="en-GB" sz="1500" kern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right-click on the picture and select Send to back</a:t>
            </a:r>
            <a:r>
              <a:rPr lang="en-GB" noProof="0" dirty="0"/>
              <a:t>  </a:t>
            </a:r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D6EE5-91D8-4496-8B28-AFF451BBF785}" type="datetime1">
              <a:rPr lang="nl-NL">
                <a:solidFill>
                  <a:srgbClr val="808285"/>
                </a:solidFill>
              </a:rPr>
              <a:pPr/>
              <a:t>21-4-2019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80828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  <p:grpSp>
        <p:nvGrpSpPr>
          <p:cNvPr id="13" name="Group 12"/>
          <p:cNvGrpSpPr>
            <a:grpSpLocks/>
          </p:cNvGrpSpPr>
          <p:nvPr userDrawn="1"/>
        </p:nvGrpSpPr>
        <p:grpSpPr bwMode="auto">
          <a:xfrm>
            <a:off x="-2289877" y="3284541"/>
            <a:ext cx="2106612" cy="1523494"/>
            <a:chOff x="-2231300" y="2231625"/>
            <a:chExt cx="2106943" cy="1523188"/>
          </a:xfrm>
        </p:grpSpPr>
        <p:sp>
          <p:nvSpPr>
            <p:cNvPr id="15" name="TextBox 17"/>
            <p:cNvSpPr txBox="1">
              <a:spLocks noChangeArrowheads="1"/>
            </p:cNvSpPr>
            <p:nvPr userDrawn="1"/>
          </p:nvSpPr>
          <p:spPr bwMode="auto">
            <a:xfrm>
              <a:off x="-2231300" y="2231625"/>
              <a:ext cx="2105356" cy="152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To add preformatted bullets,</a:t>
              </a: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click the </a:t>
              </a: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Home</a:t>
              </a: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 tab and select</a:t>
              </a:r>
            </a:p>
            <a:p>
              <a:pPr algn="r">
                <a:defRPr/>
              </a:pP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Increase Indent</a:t>
              </a:r>
            </a:p>
            <a:p>
              <a:pPr algn="r">
                <a:defRPr/>
              </a:pPr>
              <a:endParaRPr lang="en-GB" altLang="da-DK" sz="1100" noProof="1">
                <a:solidFill>
                  <a:srgbClr val="2C2A29"/>
                </a:solidFill>
                <a:latin typeface="Arial" panose="020B0604020202020204"/>
                <a:cs typeface="Arial" charset="0"/>
              </a:endParaRPr>
            </a:p>
            <a:p>
              <a:pPr algn="r">
                <a:defRPr/>
              </a:pPr>
              <a:endParaRPr lang="en-GB" altLang="da-DK" sz="1100" noProof="1">
                <a:solidFill>
                  <a:srgbClr val="2C2A29"/>
                </a:solidFill>
                <a:latin typeface="Arial" panose="020B0604020202020204"/>
                <a:cs typeface="Arial" charset="0"/>
              </a:endParaRP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Click </a:t>
              </a: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Decrease Indent</a:t>
              </a: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to return to the previous list design</a:t>
              </a:r>
            </a:p>
            <a:p>
              <a:pPr algn="r">
                <a:defRPr/>
              </a:pP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 </a:t>
              </a:r>
            </a:p>
          </p:txBody>
        </p:sp>
        <p:grpSp>
          <p:nvGrpSpPr>
            <p:cNvPr id="17" name="Group 16"/>
            <p:cNvGrpSpPr>
              <a:grpSpLocks/>
            </p:cNvGrpSpPr>
            <p:nvPr userDrawn="1"/>
          </p:nvGrpSpPr>
          <p:grpSpPr bwMode="auto">
            <a:xfrm>
              <a:off x="-544672" y="2731719"/>
              <a:ext cx="419742" cy="242548"/>
              <a:chOff x="-832082" y="3286289"/>
              <a:chExt cx="358924" cy="219989"/>
            </a:xfrm>
          </p:grpSpPr>
          <p:pic>
            <p:nvPicPr>
              <p:cNvPr id="23" name="Picture 22"/>
              <p:cNvPicPr>
                <a:picLocks noChangeAspect="1" noChangeArrowheads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832082" y="3286289"/>
                <a:ext cx="358924" cy="2199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4" name="Rounded Rectangle 23"/>
              <p:cNvSpPr/>
              <p:nvPr userDrawn="1"/>
            </p:nvSpPr>
            <p:spPr bwMode="auto">
              <a:xfrm>
                <a:off x="-653241" y="3287610"/>
                <a:ext cx="169711" cy="21593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</p:grpSp>
        <p:grpSp>
          <p:nvGrpSpPr>
            <p:cNvPr id="19" name="Group 18"/>
            <p:cNvGrpSpPr>
              <a:grpSpLocks/>
            </p:cNvGrpSpPr>
            <p:nvPr userDrawn="1"/>
          </p:nvGrpSpPr>
          <p:grpSpPr bwMode="auto">
            <a:xfrm>
              <a:off x="-531551" y="3339969"/>
              <a:ext cx="407194" cy="245526"/>
              <a:chOff x="-474298" y="3592325"/>
              <a:chExt cx="348194" cy="222690"/>
            </a:xfrm>
          </p:grpSpPr>
          <p:pic>
            <p:nvPicPr>
              <p:cNvPr id="20" name="Picture 19"/>
              <p:cNvPicPr>
                <a:picLocks noChangeAspect="1" noChangeArrowheads="1"/>
              </p:cNvPicPr>
              <p:nvPr userDrawn="1"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74298" y="3592325"/>
                <a:ext cx="348194" cy="2226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1" name="Rectangle 20"/>
              <p:cNvSpPr/>
              <p:nvPr userDrawn="1"/>
            </p:nvSpPr>
            <p:spPr bwMode="auto">
              <a:xfrm>
                <a:off x="-297173" y="3594762"/>
                <a:ext cx="171069" cy="211616"/>
              </a:xfrm>
              <a:prstGeom prst="rect">
                <a:avLst/>
              </a:prstGeom>
              <a:solidFill>
                <a:srgbClr val="FFFFFF">
                  <a:alpha val="65882"/>
                </a:srgbClr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  <p:sp>
            <p:nvSpPr>
              <p:cNvPr id="22" name="Rounded Rectangle 21"/>
              <p:cNvSpPr/>
              <p:nvPr userDrawn="1"/>
            </p:nvSpPr>
            <p:spPr bwMode="auto">
              <a:xfrm>
                <a:off x="-465528" y="3597641"/>
                <a:ext cx="168354" cy="217374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</p:grpSp>
      </p:grp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0000" y="1"/>
            <a:ext cx="2287143" cy="1285875"/>
          </a:xfrm>
          <a:prstGeom prst="rect">
            <a:avLst/>
          </a:prstGeom>
        </p:spPr>
      </p:pic>
      <p:grpSp>
        <p:nvGrpSpPr>
          <p:cNvPr id="27" name="Group 28"/>
          <p:cNvGrpSpPr/>
          <p:nvPr userDrawn="1"/>
        </p:nvGrpSpPr>
        <p:grpSpPr>
          <a:xfrm>
            <a:off x="12360705" y="2322799"/>
            <a:ext cx="1871663" cy="3216265"/>
            <a:chOff x="-2008947" y="2420888"/>
            <a:chExt cx="1871662" cy="3216263"/>
          </a:xfrm>
        </p:grpSpPr>
        <p:grpSp>
          <p:nvGrpSpPr>
            <p:cNvPr id="28" name="Gruppe 1"/>
            <p:cNvGrpSpPr/>
            <p:nvPr userDrawn="1"/>
          </p:nvGrpSpPr>
          <p:grpSpPr>
            <a:xfrm>
              <a:off x="-2008947" y="2420888"/>
              <a:ext cx="1871662" cy="3216263"/>
              <a:chOff x="9231313" y="2327275"/>
              <a:chExt cx="1871662" cy="3216263"/>
            </a:xfrm>
          </p:grpSpPr>
          <p:sp>
            <p:nvSpPr>
              <p:cNvPr id="30" name="TextBox 31"/>
              <p:cNvSpPr txBox="1">
                <a:spLocks noChangeArrowheads="1"/>
              </p:cNvSpPr>
              <p:nvPr userDrawn="1"/>
            </p:nvSpPr>
            <p:spPr bwMode="auto">
              <a:xfrm>
                <a:off x="9231313" y="2327275"/>
                <a:ext cx="1871662" cy="3216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Insert Picture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1.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Click thumbnail image icon in the middle of the placeholder 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2.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add the desired picture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3.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Click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Crop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to change </a:t>
                </a:r>
              </a:p>
              <a:p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focus of the image / size</a:t>
                </a:r>
              </a:p>
              <a:p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</a:t>
                </a: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4.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If you want to scale the image hold the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SHIFT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button down while dragging the corners of the image</a:t>
                </a: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pPr>
                  <a:defRPr/>
                </a:pP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5.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Right-click on the picture and select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Send to back</a:t>
                </a:r>
              </a:p>
            </p:txBody>
          </p:sp>
          <p:grpSp>
            <p:nvGrpSpPr>
              <p:cNvPr id="31" name="Gruppe 1"/>
              <p:cNvGrpSpPr>
                <a:grpSpLocks/>
              </p:cNvGrpSpPr>
              <p:nvPr userDrawn="1"/>
            </p:nvGrpSpPr>
            <p:grpSpPr bwMode="auto">
              <a:xfrm>
                <a:off x="9254797" y="4356775"/>
                <a:ext cx="331787" cy="342899"/>
                <a:chOff x="8337348" y="5840143"/>
                <a:chExt cx="331631" cy="343551"/>
              </a:xfrm>
            </p:grpSpPr>
            <p:pic>
              <p:nvPicPr>
                <p:cNvPr id="32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50876" y="5840143"/>
                  <a:ext cx="318103" cy="3435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3" name="Rounded Rectangle 34"/>
                <p:cNvSpPr/>
                <p:nvPr userDrawn="1"/>
              </p:nvSpPr>
              <p:spPr>
                <a:xfrm>
                  <a:off x="8337348" y="5840145"/>
                  <a:ext cx="209451" cy="171776"/>
                </a:xfrm>
                <a:prstGeom prst="roundRect">
                  <a:avLst/>
                </a:prstGeom>
                <a:noFill/>
                <a:ln w="19050">
                  <a:solidFill>
                    <a:srgbClr val="E31E3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da-DK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GB" sz="2000" dirty="0">
                    <a:solidFill>
                      <a:prstClr val="white"/>
                    </a:solidFill>
                  </a:endParaRPr>
                </a:p>
              </p:txBody>
            </p:sp>
          </p:grpSp>
        </p:grpSp>
        <p:pic>
          <p:nvPicPr>
            <p:cNvPr id="29" name="Picture 30"/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-2002556" y="3367604"/>
              <a:ext cx="399069" cy="3691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671024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large picture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White box"/>
          <p:cNvSpPr>
            <a:spLocks noGrp="1"/>
          </p:cNvSpPr>
          <p:nvPr>
            <p:ph type="body" sz="quarter" idx="16" hasCustomPrompt="1"/>
          </p:nvPr>
        </p:nvSpPr>
        <p:spPr>
          <a:xfrm>
            <a:off x="75601" y="2404088"/>
            <a:ext cx="11144851" cy="3041136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33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-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section title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052" y="2772656"/>
            <a:ext cx="2705645" cy="2304000"/>
          </a:xfrm>
        </p:spPr>
        <p:txBody>
          <a:bodyPr>
            <a:noAutofit/>
          </a:bodyPr>
          <a:lstStyle>
            <a:lvl1pPr marL="0" indent="0">
              <a:buNone/>
              <a:defRPr lang="en-US" sz="3200" kern="1200" cap="none" baseline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1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4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3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7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8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9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Highlighting key element / words in red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3979333" y="2772655"/>
            <a:ext cx="6293131" cy="2048424"/>
          </a:xfrm>
          <a:noFill/>
        </p:spPr>
        <p:txBody>
          <a:bodyPr wrap="square" lIns="0">
            <a:spAutoFit/>
          </a:bodyPr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9" name="Gray line"/>
          <p:cNvSpPr>
            <a:spLocks noGrp="1"/>
          </p:cNvSpPr>
          <p:nvPr>
            <p:ph type="body" sz="quarter" idx="24" hasCustomPrompt="1"/>
          </p:nvPr>
        </p:nvSpPr>
        <p:spPr>
          <a:xfrm>
            <a:off x="3688389" y="2775740"/>
            <a:ext cx="14400" cy="2304000"/>
          </a:xfrm>
          <a:solidFill>
            <a:schemeClr val="tx1"/>
          </a:solidFill>
        </p:spPr>
        <p:txBody>
          <a:bodyPr/>
          <a:lstStyle>
            <a:lvl1pPr marL="0" indent="0">
              <a:buNone/>
              <a:defRPr sz="133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-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75600" y="971999"/>
            <a:ext cx="12121200" cy="5896800"/>
          </a:xfrm>
          <a:noFill/>
        </p:spPr>
        <p:txBody>
          <a:bodyPr lIns="0" tIns="611907" rIns="0" anchor="ctr" anchorCtr="0">
            <a:normAutofit/>
          </a:bodyPr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 baseline="0">
                <a:solidFill>
                  <a:schemeClr val="tx1"/>
                </a:solidFill>
              </a:defRPr>
            </a:lvl1pPr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 dirty="0"/>
              <a:t>Click on icon to insert picture, remember to </a:t>
            </a:r>
            <a:r>
              <a:rPr lang="en-GB" sz="1500" kern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right-click on the picture and select Send to back</a:t>
            </a:r>
            <a:r>
              <a:rPr lang="en-GB" noProof="0" dirty="0"/>
              <a:t>  </a:t>
            </a:r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0DB5D-ED7A-4FCA-9F48-607B9766E806}" type="datetime1">
              <a:rPr lang="nl-NL">
                <a:solidFill>
                  <a:srgbClr val="808285"/>
                </a:solidFill>
              </a:rPr>
              <a:pPr/>
              <a:t>21-4-2019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80828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48000" y="1"/>
            <a:ext cx="2287143" cy="1285875"/>
          </a:xfrm>
          <a:prstGeom prst="rect">
            <a:avLst/>
          </a:prstGeom>
        </p:spPr>
      </p:pic>
      <p:grpSp>
        <p:nvGrpSpPr>
          <p:cNvPr id="19" name="Group 28"/>
          <p:cNvGrpSpPr/>
          <p:nvPr userDrawn="1"/>
        </p:nvGrpSpPr>
        <p:grpSpPr>
          <a:xfrm>
            <a:off x="12360705" y="2322799"/>
            <a:ext cx="1871663" cy="3216265"/>
            <a:chOff x="-2008947" y="2420888"/>
            <a:chExt cx="1871662" cy="3216263"/>
          </a:xfrm>
        </p:grpSpPr>
        <p:grpSp>
          <p:nvGrpSpPr>
            <p:cNvPr id="20" name="Gruppe 1"/>
            <p:cNvGrpSpPr/>
            <p:nvPr userDrawn="1"/>
          </p:nvGrpSpPr>
          <p:grpSpPr>
            <a:xfrm>
              <a:off x="-2008947" y="2420888"/>
              <a:ext cx="1871662" cy="3216263"/>
              <a:chOff x="9231313" y="2327275"/>
              <a:chExt cx="1871662" cy="3216263"/>
            </a:xfrm>
          </p:grpSpPr>
          <p:sp>
            <p:nvSpPr>
              <p:cNvPr id="23" name="TextBox 31"/>
              <p:cNvSpPr txBox="1">
                <a:spLocks noChangeArrowheads="1"/>
              </p:cNvSpPr>
              <p:nvPr userDrawn="1"/>
            </p:nvSpPr>
            <p:spPr bwMode="auto">
              <a:xfrm>
                <a:off x="9231313" y="2327275"/>
                <a:ext cx="1871662" cy="3216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Insert Picture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1.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Click thumbnail image icon in the middle of the placeholder 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2.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add the desired picture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3.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Click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Crop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to change </a:t>
                </a:r>
              </a:p>
              <a:p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focus of the image / size</a:t>
                </a:r>
              </a:p>
              <a:p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</a:t>
                </a: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4.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If you want to scale the image hold the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SHIFT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button down while dragging the corners of the image</a:t>
                </a: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pPr>
                  <a:defRPr/>
                </a:pP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5.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Right-click on the picture and select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Send to back</a:t>
                </a:r>
              </a:p>
            </p:txBody>
          </p:sp>
          <p:grpSp>
            <p:nvGrpSpPr>
              <p:cNvPr id="24" name="Gruppe 1"/>
              <p:cNvGrpSpPr>
                <a:grpSpLocks/>
              </p:cNvGrpSpPr>
              <p:nvPr userDrawn="1"/>
            </p:nvGrpSpPr>
            <p:grpSpPr bwMode="auto">
              <a:xfrm>
                <a:off x="9254797" y="4356775"/>
                <a:ext cx="331787" cy="342899"/>
                <a:chOff x="8337348" y="5840143"/>
                <a:chExt cx="331631" cy="343551"/>
              </a:xfrm>
            </p:grpSpPr>
            <p:pic>
              <p:nvPicPr>
                <p:cNvPr id="25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50876" y="5840143"/>
                  <a:ext cx="318103" cy="3435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6" name="Rounded Rectangle 34"/>
                <p:cNvSpPr/>
                <p:nvPr userDrawn="1"/>
              </p:nvSpPr>
              <p:spPr>
                <a:xfrm>
                  <a:off x="8337348" y="5840145"/>
                  <a:ext cx="209451" cy="171776"/>
                </a:xfrm>
                <a:prstGeom prst="roundRect">
                  <a:avLst/>
                </a:prstGeom>
                <a:noFill/>
                <a:ln w="19050">
                  <a:solidFill>
                    <a:srgbClr val="E31E3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da-DK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GB" sz="2000" dirty="0">
                    <a:solidFill>
                      <a:prstClr val="white"/>
                    </a:solidFill>
                  </a:endParaRPr>
                </a:p>
              </p:txBody>
            </p:sp>
          </p:grpSp>
        </p:grpSp>
        <p:pic>
          <p:nvPicPr>
            <p:cNvPr id="22" name="Picture 30"/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-2002556" y="3367604"/>
              <a:ext cx="399069" cy="3691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292937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large picture I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section title</a:t>
            </a:r>
          </a:p>
        </p:txBody>
      </p:sp>
      <p:sp>
        <p:nvSpPr>
          <p:cNvPr id="13" name="White box"/>
          <p:cNvSpPr>
            <a:spLocks noGrp="1"/>
          </p:cNvSpPr>
          <p:nvPr>
            <p:ph type="body" sz="quarter" idx="17" hasCustomPrompt="1"/>
          </p:nvPr>
        </p:nvSpPr>
        <p:spPr>
          <a:xfrm>
            <a:off x="654049" y="3794561"/>
            <a:ext cx="11144851" cy="3070800"/>
          </a:xfrm>
          <a:blipFill>
            <a:blip r:embed="rId2"/>
            <a:stretch>
              <a:fillRect/>
            </a:stretch>
          </a:blipFill>
        </p:spPr>
        <p:txBody>
          <a:bodyPr lIns="0">
            <a:normAutofit/>
          </a:bodyPr>
          <a:lstStyle>
            <a:lvl1pPr>
              <a:defRPr sz="133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-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idx="18" hasCustomPrompt="1"/>
          </p:nvPr>
        </p:nvSpPr>
        <p:spPr>
          <a:xfrm>
            <a:off x="1298576" y="4269819"/>
            <a:ext cx="2705645" cy="2090639"/>
          </a:xfrm>
        </p:spPr>
        <p:txBody>
          <a:bodyPr>
            <a:noAutofit/>
          </a:bodyPr>
          <a:lstStyle>
            <a:lvl1pPr marL="0" indent="0">
              <a:buNone/>
              <a:defRPr lang="en-US" sz="3200" kern="1200" cap="none" baseline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1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4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3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7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8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9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Highlighting key element / words in red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4622809" y="4269809"/>
            <a:ext cx="6271279" cy="2048424"/>
          </a:xfrm>
          <a:noFill/>
        </p:spPr>
        <p:txBody>
          <a:bodyPr wrap="square" lIns="0">
            <a:spAutoFit/>
          </a:bodyPr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9" name="Gray line"/>
          <p:cNvSpPr>
            <a:spLocks noGrp="1"/>
          </p:cNvSpPr>
          <p:nvPr>
            <p:ph type="body" sz="quarter" idx="24" hasCustomPrompt="1"/>
          </p:nvPr>
        </p:nvSpPr>
        <p:spPr>
          <a:xfrm>
            <a:off x="4326943" y="4269811"/>
            <a:ext cx="14400" cy="2091600"/>
          </a:xfrm>
          <a:solidFill>
            <a:schemeClr val="tx1"/>
          </a:solidFill>
        </p:spPr>
        <p:txBody>
          <a:bodyPr/>
          <a:lstStyle>
            <a:lvl1pPr marL="0" indent="0">
              <a:buNone/>
              <a:defRPr sz="133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-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75600" y="971999"/>
            <a:ext cx="12121200" cy="5896800"/>
          </a:xfrm>
          <a:noFill/>
        </p:spPr>
        <p:txBody>
          <a:bodyPr lIns="0" tIns="0" rIns="0" bIns="683902" anchor="ctr" anchorCtr="0">
            <a:normAutofit/>
          </a:bodyPr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 baseline="0">
                <a:solidFill>
                  <a:schemeClr val="tx1"/>
                </a:solidFill>
              </a:defRPr>
            </a:lvl1pPr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 dirty="0"/>
              <a:t>Click on icon to insert picture, remember to </a:t>
            </a:r>
            <a:r>
              <a:rPr lang="en-GB" sz="1500" kern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right-click on the picture and select Send to back</a:t>
            </a:r>
            <a:r>
              <a:rPr lang="en-GB" noProof="0" dirty="0"/>
              <a:t>  </a:t>
            </a:r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2C737-C459-4647-8958-BB59048C64D8}" type="datetime1">
              <a:rPr lang="nl-NL">
                <a:solidFill>
                  <a:srgbClr val="808285"/>
                </a:solidFill>
              </a:rPr>
              <a:pPr/>
              <a:t>21-4-2019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80828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48000" y="1"/>
            <a:ext cx="2287413" cy="1286027"/>
          </a:xfrm>
          <a:prstGeom prst="rect">
            <a:avLst/>
          </a:prstGeom>
        </p:spPr>
      </p:pic>
      <p:grpSp>
        <p:nvGrpSpPr>
          <p:cNvPr id="34" name="Group 28"/>
          <p:cNvGrpSpPr/>
          <p:nvPr userDrawn="1"/>
        </p:nvGrpSpPr>
        <p:grpSpPr>
          <a:xfrm>
            <a:off x="12360705" y="2322799"/>
            <a:ext cx="1871663" cy="3216265"/>
            <a:chOff x="-2008947" y="2420888"/>
            <a:chExt cx="1871662" cy="3216263"/>
          </a:xfrm>
        </p:grpSpPr>
        <p:grpSp>
          <p:nvGrpSpPr>
            <p:cNvPr id="35" name="Gruppe 1"/>
            <p:cNvGrpSpPr/>
            <p:nvPr userDrawn="1"/>
          </p:nvGrpSpPr>
          <p:grpSpPr>
            <a:xfrm>
              <a:off x="-2008947" y="2420888"/>
              <a:ext cx="1871662" cy="3216263"/>
              <a:chOff x="9231313" y="2327275"/>
              <a:chExt cx="1871662" cy="3216263"/>
            </a:xfrm>
          </p:grpSpPr>
          <p:sp>
            <p:nvSpPr>
              <p:cNvPr id="37" name="TextBox 31"/>
              <p:cNvSpPr txBox="1">
                <a:spLocks noChangeArrowheads="1"/>
              </p:cNvSpPr>
              <p:nvPr userDrawn="1"/>
            </p:nvSpPr>
            <p:spPr bwMode="auto">
              <a:xfrm>
                <a:off x="9231313" y="2327275"/>
                <a:ext cx="1871662" cy="3216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Insert Picture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1.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Click thumbnail image icon in the middle of the placeholder 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2.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add the desired picture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3.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Click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Crop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to change </a:t>
                </a:r>
              </a:p>
              <a:p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focus of the image / size</a:t>
                </a:r>
              </a:p>
              <a:p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</a:t>
                </a: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4.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If you want to scale the image hold the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SHIFT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button down while dragging the corners of the image</a:t>
                </a: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pPr>
                  <a:defRPr/>
                </a:pP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5.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Right-click on the picture and select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Send to back</a:t>
                </a:r>
              </a:p>
            </p:txBody>
          </p:sp>
          <p:grpSp>
            <p:nvGrpSpPr>
              <p:cNvPr id="38" name="Gruppe 1"/>
              <p:cNvGrpSpPr>
                <a:grpSpLocks/>
              </p:cNvGrpSpPr>
              <p:nvPr userDrawn="1"/>
            </p:nvGrpSpPr>
            <p:grpSpPr bwMode="auto">
              <a:xfrm>
                <a:off x="9254797" y="4356775"/>
                <a:ext cx="331787" cy="342899"/>
                <a:chOff x="8337348" y="5840143"/>
                <a:chExt cx="331631" cy="343551"/>
              </a:xfrm>
            </p:grpSpPr>
            <p:pic>
              <p:nvPicPr>
                <p:cNvPr id="39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50876" y="5840143"/>
                  <a:ext cx="318103" cy="3435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0" name="Rounded Rectangle 34"/>
                <p:cNvSpPr/>
                <p:nvPr userDrawn="1"/>
              </p:nvSpPr>
              <p:spPr>
                <a:xfrm>
                  <a:off x="8337348" y="5840145"/>
                  <a:ext cx="209451" cy="171776"/>
                </a:xfrm>
                <a:prstGeom prst="roundRect">
                  <a:avLst/>
                </a:prstGeom>
                <a:noFill/>
                <a:ln w="19050">
                  <a:solidFill>
                    <a:srgbClr val="E31E3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da-DK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GB" sz="2000" dirty="0">
                    <a:solidFill>
                      <a:prstClr val="white"/>
                    </a:solidFill>
                  </a:endParaRPr>
                </a:p>
              </p:txBody>
            </p:sp>
          </p:grpSp>
        </p:grpSp>
        <p:pic>
          <p:nvPicPr>
            <p:cNvPr id="36" name="Picture 30"/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-2002556" y="3367604"/>
              <a:ext cx="399069" cy="3691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170089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hidden="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" y="-1"/>
            <a:ext cx="12189823" cy="68595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section title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053" y="1504951"/>
            <a:ext cx="5080819" cy="468000"/>
          </a:xfrm>
        </p:spPr>
        <p:txBody>
          <a:bodyPr>
            <a:normAutofit/>
          </a:bodyPr>
          <a:lstStyle>
            <a:lvl1pPr marL="0" indent="0">
              <a:buNone/>
              <a:defRPr sz="2800" cap="none" baseline="0">
                <a:solidFill>
                  <a:schemeClr val="tx1"/>
                </a:solidFill>
              </a:defRPr>
            </a:lvl1pPr>
            <a:lvl2pPr marL="4571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4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3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7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8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9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add slide message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54051" y="1989212"/>
            <a:ext cx="5080820" cy="504000"/>
          </a:xfrm>
        </p:spPr>
        <p:txBody>
          <a:bodyPr>
            <a:normAutofit/>
          </a:bodyPr>
          <a:lstStyle>
            <a:lvl1pPr marL="0" indent="0">
              <a:buNone/>
              <a:defRPr sz="3200" cap="none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Highlighting key element / words in red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298577" y="3284539"/>
            <a:ext cx="4443275" cy="30718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16" hasCustomPrompt="1"/>
          </p:nvPr>
        </p:nvSpPr>
        <p:spPr>
          <a:xfrm>
            <a:off x="6167439" y="972009"/>
            <a:ext cx="5053012" cy="5384351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GB" dirty="0"/>
              <a:t>Click to add text, table or chart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A51CE-F505-41EA-8663-BD227B542C44}" type="datetime1">
              <a:rPr lang="nl-NL">
                <a:solidFill>
                  <a:srgbClr val="808285"/>
                </a:solidFill>
              </a:rPr>
              <a:pPr/>
              <a:t>21-4-2019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80828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  <p:grpSp>
        <p:nvGrpSpPr>
          <p:cNvPr id="12" name="Group 11"/>
          <p:cNvGrpSpPr>
            <a:grpSpLocks/>
          </p:cNvGrpSpPr>
          <p:nvPr userDrawn="1"/>
        </p:nvGrpSpPr>
        <p:grpSpPr bwMode="auto">
          <a:xfrm>
            <a:off x="-2289877" y="3284541"/>
            <a:ext cx="2106612" cy="1523494"/>
            <a:chOff x="-2231300" y="2231625"/>
            <a:chExt cx="2106943" cy="1523188"/>
          </a:xfrm>
        </p:grpSpPr>
        <p:sp>
          <p:nvSpPr>
            <p:cNvPr id="13" name="TextBox 17"/>
            <p:cNvSpPr txBox="1">
              <a:spLocks noChangeArrowheads="1"/>
            </p:cNvSpPr>
            <p:nvPr userDrawn="1"/>
          </p:nvSpPr>
          <p:spPr bwMode="auto">
            <a:xfrm>
              <a:off x="-2231300" y="2231625"/>
              <a:ext cx="2105356" cy="152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To add preformatted bullets,</a:t>
              </a: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click the </a:t>
              </a: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Home</a:t>
              </a: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 tab and select</a:t>
              </a:r>
            </a:p>
            <a:p>
              <a:pPr algn="r">
                <a:defRPr/>
              </a:pP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Increase Indent</a:t>
              </a:r>
            </a:p>
            <a:p>
              <a:pPr algn="r">
                <a:defRPr/>
              </a:pPr>
              <a:endParaRPr lang="en-GB" altLang="da-DK" sz="1100" noProof="1">
                <a:solidFill>
                  <a:srgbClr val="2C2A29"/>
                </a:solidFill>
                <a:latin typeface="Arial" panose="020B0604020202020204"/>
                <a:cs typeface="Arial" charset="0"/>
              </a:endParaRPr>
            </a:p>
            <a:p>
              <a:pPr algn="r">
                <a:defRPr/>
              </a:pPr>
              <a:endParaRPr lang="en-GB" altLang="da-DK" sz="1100" noProof="1">
                <a:solidFill>
                  <a:srgbClr val="2C2A29"/>
                </a:solidFill>
                <a:latin typeface="Arial" panose="020B0604020202020204"/>
                <a:cs typeface="Arial" charset="0"/>
              </a:endParaRP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Click </a:t>
              </a: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Decrease Indent</a:t>
              </a: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to return to the previous list design</a:t>
              </a:r>
            </a:p>
            <a:p>
              <a:pPr algn="r">
                <a:defRPr/>
              </a:pP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 </a:t>
              </a:r>
            </a:p>
          </p:txBody>
        </p:sp>
        <p:grpSp>
          <p:nvGrpSpPr>
            <p:cNvPr id="14" name="Group 13"/>
            <p:cNvGrpSpPr>
              <a:grpSpLocks/>
            </p:cNvGrpSpPr>
            <p:nvPr userDrawn="1"/>
          </p:nvGrpSpPr>
          <p:grpSpPr bwMode="auto">
            <a:xfrm>
              <a:off x="-544672" y="2731719"/>
              <a:ext cx="419742" cy="242548"/>
              <a:chOff x="-832082" y="3286289"/>
              <a:chExt cx="358924" cy="219989"/>
            </a:xfrm>
          </p:grpSpPr>
          <p:pic>
            <p:nvPicPr>
              <p:cNvPr id="19" name="Picture 18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832082" y="3286289"/>
                <a:ext cx="358924" cy="2199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0" name="Rounded Rectangle 19"/>
              <p:cNvSpPr/>
              <p:nvPr userDrawn="1"/>
            </p:nvSpPr>
            <p:spPr bwMode="auto">
              <a:xfrm>
                <a:off x="-653241" y="3287610"/>
                <a:ext cx="169711" cy="21593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</p:grpSp>
        <p:grpSp>
          <p:nvGrpSpPr>
            <p:cNvPr id="15" name="Group 14"/>
            <p:cNvGrpSpPr>
              <a:grpSpLocks/>
            </p:cNvGrpSpPr>
            <p:nvPr userDrawn="1"/>
          </p:nvGrpSpPr>
          <p:grpSpPr bwMode="auto">
            <a:xfrm>
              <a:off x="-531551" y="3339969"/>
              <a:ext cx="407194" cy="245526"/>
              <a:chOff x="-474298" y="3592325"/>
              <a:chExt cx="348194" cy="222690"/>
            </a:xfrm>
          </p:grpSpPr>
          <p:pic>
            <p:nvPicPr>
              <p:cNvPr id="16" name="Picture 15"/>
              <p:cNvPicPr>
                <a:picLocks noChangeAspect="1" noChangeArrowheads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74298" y="3592325"/>
                <a:ext cx="348194" cy="2226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7" name="Rectangle 16"/>
              <p:cNvSpPr/>
              <p:nvPr userDrawn="1"/>
            </p:nvSpPr>
            <p:spPr bwMode="auto">
              <a:xfrm>
                <a:off x="-297173" y="3594762"/>
                <a:ext cx="171069" cy="211616"/>
              </a:xfrm>
              <a:prstGeom prst="rect">
                <a:avLst/>
              </a:prstGeom>
              <a:solidFill>
                <a:srgbClr val="FFFFFF">
                  <a:alpha val="65882"/>
                </a:srgbClr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  <p:sp>
            <p:nvSpPr>
              <p:cNvPr id="18" name="Rounded Rectangle 17"/>
              <p:cNvSpPr/>
              <p:nvPr userDrawn="1"/>
            </p:nvSpPr>
            <p:spPr bwMode="auto">
              <a:xfrm>
                <a:off x="-465528" y="3597641"/>
                <a:ext cx="168354" cy="217374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</p:grpSp>
      </p:grp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7998" y="1"/>
            <a:ext cx="1943100" cy="1095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2317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larg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hidden="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" y="-1"/>
            <a:ext cx="12189823" cy="68595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section title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059" y="1504951"/>
            <a:ext cx="10566399" cy="576000"/>
          </a:xfrm>
        </p:spPr>
        <p:txBody>
          <a:bodyPr>
            <a:normAutofit/>
          </a:bodyPr>
          <a:lstStyle>
            <a:lvl1pPr marL="0" marR="0" indent="0" algn="l" defTabSz="9142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en-US" sz="3200" kern="1200" cap="none" baseline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1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4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3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7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8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9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Highlighting key element / words in red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16" hasCustomPrompt="1"/>
          </p:nvPr>
        </p:nvSpPr>
        <p:spPr>
          <a:xfrm>
            <a:off x="654051" y="2880253"/>
            <a:ext cx="10566400" cy="3476099"/>
          </a:xfrm>
        </p:spPr>
        <p:txBody>
          <a:bodyPr>
            <a:normAutofit/>
          </a:bodyPr>
          <a:lstStyle>
            <a:lvl1pPr marL="287947" indent="-287947">
              <a:buClr>
                <a:schemeClr val="accent1"/>
              </a:buClr>
              <a:buFont typeface="Arial" panose="020B0604020202020204" pitchFamily="34" charset="0"/>
              <a:buChar char="•"/>
              <a:defRPr baseline="0"/>
            </a:lvl1pPr>
            <a:lvl2pPr marL="575902" indent="-287947">
              <a:buFont typeface="Arial" panose="020B0604020202020204" pitchFamily="34" charset="0"/>
              <a:buChar char="–"/>
              <a:defRPr/>
            </a:lvl2pPr>
            <a:lvl3pPr marL="611891" indent="-287947">
              <a:spcAft>
                <a:spcPts val="600"/>
              </a:spcAft>
              <a:defRPr lang="en-GB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863850" indent="-287947">
              <a:defRPr/>
            </a:lvl4pPr>
            <a:lvl5pPr marL="1079813" indent="-287947">
              <a:defRPr sz="1600"/>
            </a:lvl5pPr>
          </a:lstStyle>
          <a:p>
            <a:pPr lvl="0"/>
            <a:r>
              <a:rPr lang="en-GB" dirty="0"/>
              <a:t>Click to add text, table or chart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CD442-54C2-44B3-900E-8C29E40D0605}" type="datetime1">
              <a:rPr lang="nl-NL">
                <a:solidFill>
                  <a:srgbClr val="808285"/>
                </a:solidFill>
              </a:rPr>
              <a:pPr/>
              <a:t>21-4-2019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80828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  <p:grpSp>
        <p:nvGrpSpPr>
          <p:cNvPr id="10" name="Group 9"/>
          <p:cNvGrpSpPr>
            <a:grpSpLocks/>
          </p:cNvGrpSpPr>
          <p:nvPr userDrawn="1"/>
        </p:nvGrpSpPr>
        <p:grpSpPr bwMode="auto">
          <a:xfrm>
            <a:off x="-2289877" y="3284541"/>
            <a:ext cx="2106612" cy="1523494"/>
            <a:chOff x="-2231300" y="2231625"/>
            <a:chExt cx="2106943" cy="1523188"/>
          </a:xfrm>
        </p:grpSpPr>
        <p:sp>
          <p:nvSpPr>
            <p:cNvPr id="11" name="TextBox 17"/>
            <p:cNvSpPr txBox="1">
              <a:spLocks noChangeArrowheads="1"/>
            </p:cNvSpPr>
            <p:nvPr userDrawn="1"/>
          </p:nvSpPr>
          <p:spPr bwMode="auto">
            <a:xfrm>
              <a:off x="-2231300" y="2231625"/>
              <a:ext cx="2105356" cy="152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To add preformatted bullets,</a:t>
              </a: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click the </a:t>
              </a: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Home</a:t>
              </a: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 tab and select</a:t>
              </a:r>
            </a:p>
            <a:p>
              <a:pPr algn="r">
                <a:defRPr/>
              </a:pP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Increase Indent</a:t>
              </a:r>
            </a:p>
            <a:p>
              <a:pPr algn="r">
                <a:defRPr/>
              </a:pPr>
              <a:endParaRPr lang="en-GB" altLang="da-DK" sz="1100" noProof="1">
                <a:solidFill>
                  <a:srgbClr val="2C2A29"/>
                </a:solidFill>
                <a:latin typeface="Arial" panose="020B0604020202020204"/>
                <a:cs typeface="Arial" charset="0"/>
              </a:endParaRPr>
            </a:p>
            <a:p>
              <a:pPr algn="r">
                <a:defRPr/>
              </a:pPr>
              <a:endParaRPr lang="en-GB" altLang="da-DK" sz="1100" noProof="1">
                <a:solidFill>
                  <a:srgbClr val="2C2A29"/>
                </a:solidFill>
                <a:latin typeface="Arial" panose="020B0604020202020204"/>
                <a:cs typeface="Arial" charset="0"/>
              </a:endParaRP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Click </a:t>
              </a: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Decrease Indent</a:t>
              </a: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to return to the previous list design</a:t>
              </a:r>
            </a:p>
            <a:p>
              <a:pPr algn="r">
                <a:defRPr/>
              </a:pP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 </a:t>
              </a:r>
            </a:p>
          </p:txBody>
        </p:sp>
        <p:grpSp>
          <p:nvGrpSpPr>
            <p:cNvPr id="12" name="Group 11"/>
            <p:cNvGrpSpPr>
              <a:grpSpLocks/>
            </p:cNvGrpSpPr>
            <p:nvPr userDrawn="1"/>
          </p:nvGrpSpPr>
          <p:grpSpPr bwMode="auto">
            <a:xfrm>
              <a:off x="-544672" y="2731719"/>
              <a:ext cx="419742" cy="242548"/>
              <a:chOff x="-832082" y="3286289"/>
              <a:chExt cx="358924" cy="219989"/>
            </a:xfrm>
          </p:grpSpPr>
          <p:pic>
            <p:nvPicPr>
              <p:cNvPr id="17" name="Picture 16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832082" y="3286289"/>
                <a:ext cx="358924" cy="2199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8" name="Rounded Rectangle 17"/>
              <p:cNvSpPr/>
              <p:nvPr userDrawn="1"/>
            </p:nvSpPr>
            <p:spPr bwMode="auto">
              <a:xfrm>
                <a:off x="-653241" y="3287610"/>
                <a:ext cx="169711" cy="21593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</p:grpSp>
        <p:grpSp>
          <p:nvGrpSpPr>
            <p:cNvPr id="13" name="Group 12"/>
            <p:cNvGrpSpPr>
              <a:grpSpLocks/>
            </p:cNvGrpSpPr>
            <p:nvPr userDrawn="1"/>
          </p:nvGrpSpPr>
          <p:grpSpPr bwMode="auto">
            <a:xfrm>
              <a:off x="-531551" y="3339969"/>
              <a:ext cx="407194" cy="245526"/>
              <a:chOff x="-474298" y="3592325"/>
              <a:chExt cx="348194" cy="222690"/>
            </a:xfrm>
          </p:grpSpPr>
          <p:pic>
            <p:nvPicPr>
              <p:cNvPr id="14" name="Picture 13"/>
              <p:cNvPicPr>
                <a:picLocks noChangeAspect="1" noChangeArrowheads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74298" y="3592325"/>
                <a:ext cx="348194" cy="2226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5" name="Rectangle 14"/>
              <p:cNvSpPr/>
              <p:nvPr userDrawn="1"/>
            </p:nvSpPr>
            <p:spPr bwMode="auto">
              <a:xfrm>
                <a:off x="-297173" y="3594762"/>
                <a:ext cx="171069" cy="211616"/>
              </a:xfrm>
              <a:prstGeom prst="rect">
                <a:avLst/>
              </a:prstGeom>
              <a:solidFill>
                <a:srgbClr val="FFFFFF">
                  <a:alpha val="65882"/>
                </a:srgbClr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  <p:sp>
            <p:nvSpPr>
              <p:cNvPr id="16" name="Rounded Rectangle 15"/>
              <p:cNvSpPr/>
              <p:nvPr userDrawn="1"/>
            </p:nvSpPr>
            <p:spPr bwMode="auto">
              <a:xfrm>
                <a:off x="-465528" y="3597641"/>
                <a:ext cx="168354" cy="217374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847402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section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F10B9-E8C5-4220-9572-2C6F9C10A021}" type="datetime1">
              <a:rPr lang="nl-NL">
                <a:solidFill>
                  <a:srgbClr val="808285"/>
                </a:solidFill>
              </a:rPr>
              <a:pPr/>
              <a:t>21-4-2019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808285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7714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6CE3C-B761-42CF-86FA-495C803B9E35}" type="datetime1">
              <a:rPr lang="nl-NL">
                <a:solidFill>
                  <a:srgbClr val="808285"/>
                </a:solidFill>
              </a:rPr>
              <a:pPr/>
              <a:t>21-4-2019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80828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647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4C5B3-48EC-44AD-A311-D69CCB98B979}" type="datetime1">
              <a:rPr lang="nl-NL" smtClean="0"/>
              <a:t>21-4-2019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Een MEP productie i.s.m. EAGR en GroundBreaking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3AB04-D976-4D0A-AAF5-6A494EF66B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9743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9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4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4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9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99019" y="1676404"/>
            <a:ext cx="11199280" cy="45497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071604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>
          <a:xfrm>
            <a:off x="1055439" y="6421441"/>
            <a:ext cx="2375268" cy="3825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C7C2BA"/>
                </a:solidFill>
              </a:rPr>
              <a:t>24 June 2014</a:t>
            </a:r>
            <a:endParaRPr dirty="0">
              <a:solidFill>
                <a:srgbClr val="C7C2BA"/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>
          <a:xfrm>
            <a:off x="3430709" y="6421441"/>
            <a:ext cx="3992443" cy="3825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dirty="0">
              <a:solidFill>
                <a:srgbClr val="C7C2BA"/>
              </a:solidFill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>
          <a:xfrm>
            <a:off x="566457" y="6421441"/>
            <a:ext cx="541867" cy="3825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0C2C257-330F-409C-BC18-18554D16EFA6}" type="slidenum">
              <a:rPr lang="en-GB">
                <a:solidFill>
                  <a:srgbClr val="C7C2BA"/>
                </a:solidFill>
              </a:rPr>
              <a:pPr/>
              <a:t>‹nr.›</a:t>
            </a:fld>
            <a:endParaRPr lang="en-GB" dirty="0">
              <a:solidFill>
                <a:srgbClr val="C7C2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5602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hidden="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12187076" cy="6858000"/>
          </a:xfrm>
          <a:prstGeom prst="rect">
            <a:avLst/>
          </a:prstGeom>
        </p:spPr>
      </p:pic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1298575" y="1628799"/>
            <a:ext cx="10893425" cy="4487916"/>
          </a:xfrm>
          <a:solidFill>
            <a:schemeClr val="tx1">
              <a:lumMod val="20000"/>
              <a:lumOff val="80000"/>
            </a:schemeClr>
          </a:solidFill>
        </p:spPr>
        <p:txBody>
          <a:bodyPr lIns="2699595" tIns="0" rIns="0" anchor="ctr" anchorCtr="0">
            <a:normAutofit/>
          </a:bodyPr>
          <a:lstStyle>
            <a:lvl1pPr marL="0" indent="0" algn="ctr">
              <a:buNone/>
              <a:defRPr sz="1500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on icon to add picture</a:t>
            </a:r>
          </a:p>
        </p:txBody>
      </p:sp>
      <p:sp>
        <p:nvSpPr>
          <p:cNvPr id="10" name="Gray box"/>
          <p:cNvSpPr>
            <a:spLocks noGrp="1"/>
          </p:cNvSpPr>
          <p:nvPr>
            <p:ph type="body" sz="quarter" idx="16" hasCustomPrompt="1"/>
          </p:nvPr>
        </p:nvSpPr>
        <p:spPr>
          <a:xfrm>
            <a:off x="75600" y="2578137"/>
            <a:ext cx="6098400" cy="2588163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33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-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54060" y="439383"/>
            <a:ext cx="9439433" cy="2160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GB" dirty="0"/>
              <a:t>Click to add section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12015" y="2869328"/>
            <a:ext cx="3826800" cy="864000"/>
          </a:xfrm>
          <a:noFill/>
        </p:spPr>
        <p:txBody>
          <a:bodyPr lIns="0" tIns="0" rIns="0">
            <a:noAutofit/>
          </a:bodyPr>
          <a:lstStyle>
            <a:lvl1pPr marL="0" indent="0" algn="l">
              <a:spcAft>
                <a:spcPts val="0"/>
              </a:spcAft>
              <a:buNone/>
              <a:defRPr sz="1900">
                <a:solidFill>
                  <a:schemeClr val="tx2"/>
                </a:solidFill>
              </a:defRPr>
            </a:lvl1pPr>
            <a:lvl2pPr marL="457119" indent="0" algn="ctr">
              <a:buNone/>
              <a:defRPr sz="2000"/>
            </a:lvl2pPr>
            <a:lvl3pPr marL="914241" indent="0" algn="ctr">
              <a:buNone/>
              <a:defRPr sz="1900"/>
            </a:lvl3pPr>
            <a:lvl4pPr marL="1371362" indent="0" algn="ctr">
              <a:buNone/>
              <a:defRPr sz="1600"/>
            </a:lvl4pPr>
            <a:lvl5pPr marL="1828482" indent="0" algn="ctr">
              <a:buNone/>
              <a:defRPr sz="1600"/>
            </a:lvl5pPr>
            <a:lvl6pPr marL="2285606" indent="0" algn="ctr">
              <a:buNone/>
              <a:defRPr sz="1600"/>
            </a:lvl6pPr>
            <a:lvl7pPr marL="2742722" indent="0" algn="ctr">
              <a:buNone/>
              <a:defRPr sz="1600"/>
            </a:lvl7pPr>
            <a:lvl8pPr marL="3199840" indent="0" algn="ctr">
              <a:buNone/>
              <a:defRPr sz="1600"/>
            </a:lvl8pPr>
            <a:lvl9pPr marL="3656959" indent="0" algn="ctr">
              <a:buNone/>
              <a:defRPr sz="1600"/>
            </a:lvl9pPr>
          </a:lstStyle>
          <a:p>
            <a:r>
              <a:rPr lang="en-GB" dirty="0"/>
              <a:t>A presentation for: Click to add name 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712015" y="3746538"/>
            <a:ext cx="3826800" cy="819375"/>
          </a:xfrm>
        </p:spPr>
        <p:txBody>
          <a:bodyPr anchor="b" anchorCtr="0">
            <a:noAutofit/>
          </a:bodyPr>
          <a:lstStyle>
            <a:lvl1pPr marL="0" marR="0" indent="0" algn="l" defTabSz="9142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2400">
                <a:solidFill>
                  <a:schemeClr val="accent1"/>
                </a:solidFill>
              </a:defRPr>
            </a:lvl1pPr>
          </a:lstStyle>
          <a:p>
            <a:pPr marL="0" marR="0" lvl="0" indent="0" algn="l" defTabSz="9142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Click to add meeting title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1712015" y="4617523"/>
            <a:ext cx="3826800" cy="407044"/>
          </a:xfrm>
        </p:spPr>
        <p:txBody>
          <a:bodyPr>
            <a:noAutofit/>
          </a:bodyPr>
          <a:lstStyle>
            <a:lvl1pPr marL="0" marR="0" indent="0" algn="l" defTabSz="9142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1500">
                <a:solidFill>
                  <a:schemeClr val="accent2"/>
                </a:solidFill>
              </a:defRPr>
            </a:lvl1pPr>
          </a:lstStyle>
          <a:p>
            <a:pPr marL="0" marR="0" lvl="0" indent="0" algn="l" defTabSz="9142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Click to add date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BE580-DB9D-4F67-8B11-2FF04398693C}" type="datetime1">
              <a:rPr lang="nl-NL">
                <a:solidFill>
                  <a:srgbClr val="808285"/>
                </a:solidFill>
              </a:rPr>
              <a:pPr/>
              <a:t>21-4-2019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80828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  <p:pic>
        <p:nvPicPr>
          <p:cNvPr id="16" name="Preview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7998" y="9885"/>
            <a:ext cx="1943100" cy="1095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9286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CBBAC-3E82-4329-AD57-5F5421B1D542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21-4-2019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666E3-8817-4F6D-84CF-FEFBEEF18CEC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889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6AD7E-E0E1-4053-ADD2-94FC7562D71A}" type="datetime1">
              <a:rPr lang="nl-NL" smtClean="0"/>
              <a:t>21-4-2019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Een MEP productie i.s.m. EAGR en GroundBreaking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3AB04-D976-4D0A-AAF5-6A494EF66B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6027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A8A03-540A-4982-8BAD-819FE85262BB}" type="datetime1">
              <a:rPr lang="nl-NL" smtClean="0"/>
              <a:t>21-4-2019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Een MEP productie i.s.m. EAGR en GroundBreaking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3AB04-D976-4D0A-AAF5-6A494EF66B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6989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DC6BC-43CE-42A3-85C5-771B7F4CD4E7}" type="datetime1">
              <a:rPr lang="nl-NL" smtClean="0"/>
              <a:t>21-4-2019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Een MEP productie i.s.m. EAGR en GroundBreaking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3AB04-D976-4D0A-AAF5-6A494EF66B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0732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3EF3A-00A6-40C1-9701-754F18A6858C}" type="datetime1">
              <a:rPr lang="nl-NL" smtClean="0"/>
              <a:t>21-4-2019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Een MEP productie i.s.m. EAGR en GroundBreaking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3AB04-D976-4D0A-AAF5-6A494EF66B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59496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1EB89-2A3A-40C3-9C36-F4881D3E47DB}" type="datetime1">
              <a:rPr lang="nl-NL" smtClean="0"/>
              <a:t>21-4-2019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Een MEP productie i.s.m. EAGR en GroundBreaking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3AB04-D976-4D0A-AAF5-6A494EF66B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8776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EB182-B990-4126-A3D4-1F15EFF531BB}" type="datetime1">
              <a:rPr lang="nl-NL" smtClean="0"/>
              <a:t>21-4-2019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Een MEP productie i.s.m. EAGR en GroundBreaking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3AB04-D976-4D0A-AAF5-6A494EF66B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464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16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41EA1-C323-4154-8D89-7EBAC74374F2}" type="datetime1">
              <a:rPr lang="nl-NL" smtClean="0"/>
              <a:t>21-4-2019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/>
              <a:t>Een MEP productie i.s.m. EAGR en GroundBreaking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3AB04-D976-4D0A-AAF5-6A494EF66B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8615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734" r:id="rId12"/>
    <p:sldLayoutId id="2147483738" r:id="rId13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gray line"/>
          <p:cNvCxnSpPr/>
          <p:nvPr/>
        </p:nvCxnSpPr>
        <p:spPr>
          <a:xfrm>
            <a:off x="0" y="966509"/>
            <a:ext cx="12192000" cy="0"/>
          </a:xfrm>
          <a:prstGeom prst="line">
            <a:avLst/>
          </a:prstGeom>
          <a:ln w="12700">
            <a:solidFill>
              <a:srgbClr val="BCBE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4060" y="439383"/>
            <a:ext cx="9439433" cy="216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 dirty="0"/>
              <a:t>Click to add section title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9353" y="3284539"/>
            <a:ext cx="9911099" cy="305484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Click to add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68451" y="6500102"/>
            <a:ext cx="2052000" cy="22138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lang="en-GB" sz="11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5E671F69-0F33-4019-8C50-CCF23F7BDFC9}" type="datetime1">
              <a:rPr lang="nl-NL">
                <a:solidFill>
                  <a:srgbClr val="808285"/>
                </a:solidFill>
              </a:rPr>
              <a:pPr/>
              <a:t>21-4-2019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2313" y="6500102"/>
            <a:ext cx="4716000" cy="22138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lang="en-GB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>
              <a:solidFill>
                <a:srgbClr val="80828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5184" y="6500092"/>
            <a:ext cx="504056" cy="22138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  <p:sp>
        <p:nvSpPr>
          <p:cNvPr id="7" name="Red box"/>
          <p:cNvSpPr/>
          <p:nvPr/>
        </p:nvSpPr>
        <p:spPr>
          <a:xfrm>
            <a:off x="0" y="0"/>
            <a:ext cx="68400" cy="6858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800" dirty="0">
              <a:solidFill>
                <a:prstClr val="white"/>
              </a:solidFill>
            </a:endParaRPr>
          </a:p>
        </p:txBody>
      </p:sp>
      <p:pic>
        <p:nvPicPr>
          <p:cNvPr id="13" name="TOYOTA Logo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7733" y="207126"/>
            <a:ext cx="1358851" cy="565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533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  <p:sldLayoutId id="2147483705" r:id="rId18"/>
    <p:sldLayoutId id="2147483706" r:id="rId19"/>
    <p:sldLayoutId id="2147483707" r:id="rId20"/>
  </p:sldLayoutIdLst>
  <p:hf hdr="0" ftr="0" dt="0"/>
  <p:txStyles>
    <p:titleStyle>
      <a:lvl1pPr algn="l" defTabSz="914241" rtl="0" eaLnBrk="1" latinLnBrk="0" hangingPunct="1">
        <a:lnSpc>
          <a:spcPct val="90000"/>
        </a:lnSpc>
        <a:spcBef>
          <a:spcPct val="0"/>
        </a:spcBef>
        <a:buNone/>
        <a:defRPr sz="1500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87947" indent="-287947" algn="l" defTabSz="914241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902" indent="-287947" algn="l" defTabSz="914241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–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575902" indent="-287947" algn="l" defTabSz="914241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 2" panose="05020102010507070707" pitchFamily="18" charset="2"/>
        <a:buChar char=""/>
        <a:defRPr lang="en-GB" sz="2000" b="0" kern="1200" noProof="0" dirty="0" smtClean="0">
          <a:solidFill>
            <a:schemeClr val="tx2"/>
          </a:solidFill>
          <a:latin typeface="+mn-lt"/>
          <a:ea typeface="+mn-ea"/>
          <a:cs typeface="+mn-cs"/>
        </a:defRPr>
      </a:lvl3pPr>
      <a:lvl4pPr marL="863850" indent="-287947" algn="l" defTabSz="914241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Wingdings 2" panose="05020102010507070707" pitchFamily="18" charset="2"/>
        <a:buChar char="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151802" indent="-287947" algn="l" defTabSz="914241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Wingdings 2" panose="05020102010507070707" pitchFamily="18" charset="2"/>
        <a:buChar char=""/>
        <a:defRPr sz="1900" kern="1200">
          <a:solidFill>
            <a:schemeClr val="tx2"/>
          </a:solidFill>
          <a:latin typeface="+mn-lt"/>
          <a:ea typeface="+mn-ea"/>
          <a:cs typeface="+mn-cs"/>
        </a:defRPr>
      </a:lvl5pPr>
      <a:lvl6pPr marL="1439748" indent="-287947" algn="l" defTabSz="914241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lang="en-US" sz="19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1727695" indent="-287947" algn="l" defTabSz="914241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lang="en-US" sz="19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2015650" indent="-287947" algn="l" defTabSz="914241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lang="en-US" sz="19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2303598" indent="-287947" algn="l" defTabSz="914241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lang="en-GB" sz="1900" kern="1200" dirty="0" smtClean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9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1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62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82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06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22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40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59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pos="7068">
          <p15:clr>
            <a:srgbClr val="F26B43"/>
          </p15:clr>
        </p15:guide>
        <p15:guide id="4" pos="818">
          <p15:clr>
            <a:srgbClr val="F26B43"/>
          </p15:clr>
        </p15:guide>
        <p15:guide id="5" pos="412">
          <p15:clr>
            <a:srgbClr val="F26B43"/>
          </p15:clr>
        </p15:guide>
        <p15:guide id="7" orient="horz" pos="275">
          <p15:clr>
            <a:srgbClr val="F26B43"/>
          </p15:clr>
        </p15:guide>
        <p15:guide id="8" orient="horz" pos="4004">
          <p15:clr>
            <a:srgbClr val="F26B43"/>
          </p15:clr>
        </p15:guide>
        <p15:guide id="9" orient="horz" pos="94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www.youtube.com/watch?time_continue=3&amp;v=mOO8V1uZXJM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18" Type="http://schemas.openxmlformats.org/officeDocument/2006/relationships/image" Target="../media/image4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17" Type="http://schemas.openxmlformats.org/officeDocument/2006/relationships/image" Target="../media/image40.png"/><Relationship Id="rId2" Type="http://schemas.openxmlformats.org/officeDocument/2006/relationships/image" Target="../media/image25.png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5" Type="http://schemas.openxmlformats.org/officeDocument/2006/relationships/image" Target="../media/image38.png"/><Relationship Id="rId10" Type="http://schemas.openxmlformats.org/officeDocument/2006/relationships/image" Target="../media/image33.jpeg"/><Relationship Id="rId19" Type="http://schemas.openxmlformats.org/officeDocument/2006/relationships/image" Target="../media/image42.png"/><Relationship Id="rId4" Type="http://schemas.openxmlformats.org/officeDocument/2006/relationships/image" Target="../media/image27.png"/><Relationship Id="rId9" Type="http://schemas.openxmlformats.org/officeDocument/2006/relationships/image" Target="../media/image32.jpeg"/><Relationship Id="rId1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4472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9A121568-DF1F-4045-B01E-AF3ADD2DEA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1785994"/>
            <a:ext cx="12192000" cy="4003197"/>
          </a:xfrm>
        </p:spPr>
        <p:txBody>
          <a:bodyPr/>
          <a:lstStyle/>
          <a:p>
            <a:pPr marL="0" indent="0" algn="ctr">
              <a:buNone/>
            </a:pPr>
            <a:endParaRPr lang="nl-NL" dirty="0"/>
          </a:p>
          <a:p>
            <a:pPr marL="0" indent="0" algn="ctr">
              <a:buNone/>
            </a:pPr>
            <a:endParaRPr lang="nl-NL" dirty="0"/>
          </a:p>
          <a:p>
            <a:pPr marL="0" indent="0" algn="ctr">
              <a:buNone/>
            </a:pPr>
            <a:r>
              <a:rPr lang="nl-NL" b="1" dirty="0" err="1"/>
              <a:t>Milkrun</a:t>
            </a:r>
            <a:r>
              <a:rPr lang="nl-NL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78039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weg, gebouw, binnen, vrachtwagen&#10;&#10;Automatisch gegenereerde beschrijving">
            <a:hlinkClick r:id="rId2"/>
            <a:extLst>
              <a:ext uri="{FF2B5EF4-FFF2-40B4-BE49-F238E27FC236}">
                <a16:creationId xmlns:a16="http://schemas.microsoft.com/office/drawing/2014/main" id="{85939218-323B-4C99-A1EE-F2A6A8E7A91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123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45845E-F75A-4DC1-BE2A-FAACBE9FC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050" y="-21965"/>
            <a:ext cx="10515600" cy="1325563"/>
          </a:xfrm>
        </p:spPr>
        <p:txBody>
          <a:bodyPr/>
          <a:lstStyle/>
          <a:p>
            <a:r>
              <a:rPr lang="nl-NL" dirty="0" err="1"/>
              <a:t>Milkrun</a:t>
            </a:r>
            <a:endParaRPr lang="nl-NL" dirty="0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785CECE6-969A-4AAB-B6AC-7144E358A7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4050" y="1420869"/>
            <a:ext cx="7098133" cy="468000"/>
          </a:xfrm>
        </p:spPr>
        <p:txBody>
          <a:bodyPr>
            <a:normAutofit lnSpcReduction="10000"/>
          </a:bodyPr>
          <a:lstStyle/>
          <a:p>
            <a:r>
              <a:rPr lang="nl-NL" dirty="0"/>
              <a:t>Flexibel en schaalbaar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4CBAD526-FA67-4F2D-8B9E-A18F937F5C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4050" y="1905130"/>
            <a:ext cx="7098135" cy="504000"/>
          </a:xfrm>
        </p:spPr>
        <p:txBody>
          <a:bodyPr>
            <a:normAutofit lnSpcReduction="10000"/>
          </a:bodyPr>
          <a:lstStyle/>
          <a:p>
            <a:r>
              <a:rPr lang="nl-NL" dirty="0"/>
              <a:t>Waterstof tankwagen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79BD0512-1F86-434A-BC5F-4B5ED5A8B1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4894" y="2745971"/>
            <a:ext cx="5939685" cy="3071812"/>
          </a:xfrm>
        </p:spPr>
        <p:txBody>
          <a:bodyPr/>
          <a:lstStyle/>
          <a:p>
            <a:r>
              <a:rPr lang="nl-NL" sz="2000" dirty="0"/>
              <a:t>Thuisbezorging: Op locatie gebruiker tanken. Bijvoorbeeld:</a:t>
            </a:r>
          </a:p>
          <a:p>
            <a:pPr lvl="1"/>
            <a:r>
              <a:rPr lang="nl-NL" sz="2000" dirty="0"/>
              <a:t>Distributiecentra.</a:t>
            </a:r>
          </a:p>
          <a:p>
            <a:pPr lvl="1"/>
            <a:r>
              <a:rPr lang="nl-NL" sz="2000" dirty="0"/>
              <a:t>Wegenbouw in remote </a:t>
            </a:r>
            <a:r>
              <a:rPr lang="nl-NL" sz="2000" dirty="0" err="1"/>
              <a:t>areas</a:t>
            </a:r>
            <a:r>
              <a:rPr lang="nl-NL" sz="2000" dirty="0"/>
              <a:t>.</a:t>
            </a:r>
          </a:p>
          <a:p>
            <a:pPr lvl="1"/>
            <a:r>
              <a:rPr lang="nl-NL" sz="2000" dirty="0"/>
              <a:t>Pech onder weg</a:t>
            </a:r>
          </a:p>
          <a:p>
            <a:pPr lvl="1"/>
            <a:r>
              <a:rPr lang="nl-NL" sz="2000" dirty="0"/>
              <a:t>Convenience</a:t>
            </a:r>
          </a:p>
          <a:p>
            <a:pPr lvl="1"/>
            <a:r>
              <a:rPr lang="nl-NL" sz="2000" dirty="0"/>
              <a:t>…</a:t>
            </a:r>
          </a:p>
          <a:p>
            <a:r>
              <a:rPr lang="nl-NL" sz="2000" b="1" dirty="0">
                <a:solidFill>
                  <a:srgbClr val="C00000"/>
                </a:solidFill>
              </a:rPr>
              <a:t>Om de transitie te versnellen</a:t>
            </a:r>
            <a:r>
              <a:rPr lang="nl-NL" sz="2000" b="1" dirty="0"/>
              <a:t>.</a:t>
            </a:r>
          </a:p>
        </p:txBody>
      </p:sp>
      <p:pic>
        <p:nvPicPr>
          <p:cNvPr id="25" name="Tijdelijke aanduiding voor afbeelding 24">
            <a:extLst>
              <a:ext uri="{FF2B5EF4-FFF2-40B4-BE49-F238E27FC236}">
                <a16:creationId xmlns:a16="http://schemas.microsoft.com/office/drawing/2014/main" id="{E0BA3247-8A0F-4224-A01B-4FCAA56C1225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1" t="8881" r="1898" b="-326"/>
          <a:stretch/>
        </p:blipFill>
        <p:spPr>
          <a:xfrm>
            <a:off x="6096000" y="230730"/>
            <a:ext cx="5833241" cy="3023634"/>
          </a:xfrm>
          <a:prstGeom prst="rect">
            <a:avLst/>
          </a:prstGeom>
          <a:solidFill>
            <a:srgbClr val="FFFFFF">
              <a:shade val="85000"/>
            </a:srgbClr>
          </a:solidFill>
          <a:ln w="6350" cap="sq">
            <a:solidFill>
              <a:schemeClr val="tx1">
                <a:lumMod val="50000"/>
                <a:lumOff val="50000"/>
              </a:schemeClr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Afbeelding 5" descr="Afbeelding met weg, gebouw, binnen, vrachtwagen&#10;&#10;Automatisch gegenereerde beschrijving">
            <a:extLst>
              <a:ext uri="{FF2B5EF4-FFF2-40B4-BE49-F238E27FC236}">
                <a16:creationId xmlns:a16="http://schemas.microsoft.com/office/drawing/2014/main" id="{2FB32EED-3A4F-4FAF-9713-8AE80E326C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509759"/>
            <a:ext cx="5833241" cy="3238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506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E4080187-EA53-436C-A668-1734B7EE13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359" b="14772"/>
          <a:stretch/>
        </p:blipFill>
        <p:spPr>
          <a:xfrm flipH="1">
            <a:off x="1518983" y="1076575"/>
            <a:ext cx="9588501" cy="4704850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A32D44C7-B4EE-42C4-BA3B-A8CAD1E767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4063" y="2659247"/>
            <a:ext cx="1027660" cy="769753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30ACDF25-A093-4B03-96B0-9640274C19F4}"/>
              </a:ext>
            </a:extLst>
          </p:cNvPr>
          <p:cNvSpPr txBox="1"/>
          <p:nvPr/>
        </p:nvSpPr>
        <p:spPr>
          <a:xfrm>
            <a:off x="5826656" y="2874846"/>
            <a:ext cx="2817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Clr>
                <a:schemeClr val="accent1"/>
              </a:buClr>
            </a:pPr>
            <a:r>
              <a:rPr lang="nl-NL" sz="2000" dirty="0">
                <a:solidFill>
                  <a:schemeClr val="tx2"/>
                </a:solidFill>
                <a:latin typeface="Impact" panose="020B0806030902050204" pitchFamily="34" charset="0"/>
              </a:rPr>
              <a:t>Mobile </a:t>
            </a:r>
            <a:r>
              <a:rPr lang="nl-NL" sz="2000" dirty="0" err="1">
                <a:solidFill>
                  <a:schemeClr val="tx2"/>
                </a:solidFill>
                <a:latin typeface="Impact" panose="020B0806030902050204" pitchFamily="34" charset="0"/>
              </a:rPr>
              <a:t>Refueling</a:t>
            </a:r>
            <a:r>
              <a:rPr lang="nl-NL" sz="2000" dirty="0">
                <a:solidFill>
                  <a:schemeClr val="tx2"/>
                </a:solidFill>
                <a:latin typeface="Impact" panose="020B0806030902050204" pitchFamily="34" charset="0"/>
              </a:rPr>
              <a:t> Station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A44754D-D77A-4856-A92A-CCC85584A3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8805" y="1658303"/>
            <a:ext cx="1081822" cy="508128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E01E4642-065F-4857-9D2D-C3CFD28FD9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8537" y="1607957"/>
            <a:ext cx="1149977" cy="508129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C297E057-D04B-4CED-BF12-8EE77FDE96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2864" y="1683914"/>
            <a:ext cx="826939" cy="32718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B5A933D8-A76A-4827-8177-CAB63E597B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8475" y="3864271"/>
            <a:ext cx="646760" cy="484446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D8274C57-0285-4C52-809D-C5473C35063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51740" y="1575170"/>
            <a:ext cx="718211" cy="644817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8AC5DDF9-5E14-459A-A430-C2EF0164947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29549" y="1688915"/>
            <a:ext cx="1053939" cy="362407"/>
          </a:xfrm>
          <a:prstGeom prst="rect">
            <a:avLst/>
          </a:prstGeom>
        </p:spPr>
      </p:pic>
      <p:pic>
        <p:nvPicPr>
          <p:cNvPr id="6146" name="Picture 2" descr="Image result for acv ede">
            <a:extLst>
              <a:ext uri="{FF2B5EF4-FFF2-40B4-BE49-F238E27FC236}">
                <a16:creationId xmlns:a16="http://schemas.microsoft.com/office/drawing/2014/main" id="{E9B7BFD2-FDA1-44D7-B435-90EA374C3F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855" y="1575170"/>
            <a:ext cx="602769" cy="602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result for logo provincie gelderland">
            <a:extLst>
              <a:ext uri="{FF2B5EF4-FFF2-40B4-BE49-F238E27FC236}">
                <a16:creationId xmlns:a16="http://schemas.microsoft.com/office/drawing/2014/main" id="{D291AA3B-4CFA-404D-810E-EA508B28C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052" y="2945876"/>
            <a:ext cx="1149977" cy="526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Image result for logo gemeente Ede">
            <a:extLst>
              <a:ext uri="{FF2B5EF4-FFF2-40B4-BE49-F238E27FC236}">
                <a16:creationId xmlns:a16="http://schemas.microsoft.com/office/drawing/2014/main" id="{A67F7892-1211-4812-A991-BE17881DB9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869" y="3013796"/>
            <a:ext cx="417985" cy="397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Image result for logo shell">
            <a:extLst>
              <a:ext uri="{FF2B5EF4-FFF2-40B4-BE49-F238E27FC236}">
                <a16:creationId xmlns:a16="http://schemas.microsoft.com/office/drawing/2014/main" id="{EA97A683-D22C-4351-818A-23B37085D1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5596" y="4156996"/>
            <a:ext cx="253581" cy="235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13D0C0B8-5A9B-4FC0-A91A-493F6B0F207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352566" y="2471862"/>
            <a:ext cx="461032" cy="913566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43650D51-69EC-4337-AEAB-FD6515D198E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857963" y="4128399"/>
            <a:ext cx="805999" cy="303901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B4AF8E35-7002-4BB8-BAE0-A296D32A7CC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284598" y="4138708"/>
            <a:ext cx="547917" cy="257254"/>
          </a:xfrm>
          <a:prstGeom prst="rect">
            <a:avLst/>
          </a:prstGeom>
        </p:spPr>
      </p:pic>
      <p:pic>
        <p:nvPicPr>
          <p:cNvPr id="25" name="Afbeelding 24">
            <a:extLst>
              <a:ext uri="{FF2B5EF4-FFF2-40B4-BE49-F238E27FC236}">
                <a16:creationId xmlns:a16="http://schemas.microsoft.com/office/drawing/2014/main" id="{184AF0C3-6A0C-4F64-80F8-E7900AF8002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392565" y="4176872"/>
            <a:ext cx="806000" cy="220602"/>
          </a:xfrm>
          <a:prstGeom prst="rect">
            <a:avLst/>
          </a:prstGeom>
        </p:spPr>
      </p:pic>
      <p:pic>
        <p:nvPicPr>
          <p:cNvPr id="6154" name="Picture 10" descr="Image result for toyota logo">
            <a:extLst>
              <a:ext uri="{FF2B5EF4-FFF2-40B4-BE49-F238E27FC236}">
                <a16:creationId xmlns:a16="http://schemas.microsoft.com/office/drawing/2014/main" id="{E5915DC3-EF09-4678-9DE1-D8E9849A48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524" y="4225629"/>
            <a:ext cx="596942" cy="109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Afbeelding 26">
            <a:extLst>
              <a:ext uri="{FF2B5EF4-FFF2-40B4-BE49-F238E27FC236}">
                <a16:creationId xmlns:a16="http://schemas.microsoft.com/office/drawing/2014/main" id="{FD86F453-1D09-4BF0-B623-E84964D926F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324694" y="4193756"/>
            <a:ext cx="737054" cy="179912"/>
          </a:xfrm>
          <a:prstGeom prst="rect">
            <a:avLst/>
          </a:prstGeom>
        </p:spPr>
      </p:pic>
      <p:pic>
        <p:nvPicPr>
          <p:cNvPr id="28" name="Afbeelding 27">
            <a:extLst>
              <a:ext uri="{FF2B5EF4-FFF2-40B4-BE49-F238E27FC236}">
                <a16:creationId xmlns:a16="http://schemas.microsoft.com/office/drawing/2014/main" id="{27BDAF8E-9B84-4E84-965C-49BE33ECA17B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347597" y="3946587"/>
            <a:ext cx="677021" cy="451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98963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Blank">
  <a:themeElements>
    <a:clrScheme name="TOYOTA">
      <a:dk1>
        <a:srgbClr val="808285"/>
      </a:dk1>
      <a:lt1>
        <a:sysClr val="window" lastClr="FFFFFF"/>
      </a:lt1>
      <a:dk2>
        <a:srgbClr val="2C2A29"/>
      </a:dk2>
      <a:lt2>
        <a:srgbClr val="F37934"/>
      </a:lt2>
      <a:accent1>
        <a:srgbClr val="C8102E"/>
      </a:accent1>
      <a:accent2>
        <a:srgbClr val="808285"/>
      </a:accent2>
      <a:accent3>
        <a:srgbClr val="426BBA"/>
      </a:accent3>
      <a:accent4>
        <a:srgbClr val="62C751"/>
      </a:accent4>
      <a:accent5>
        <a:srgbClr val="FAC51C"/>
      </a:accent5>
      <a:accent6>
        <a:srgbClr val="A38F84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 w="9525">
          <a:solidFill>
            <a:schemeClr val="accent2"/>
          </a:solidFill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marL="288000" indent="-288000">
          <a:spcAft>
            <a:spcPts val="600"/>
          </a:spcAft>
          <a:buClr>
            <a:schemeClr val="accent1"/>
          </a:buClr>
          <a:buFont typeface="Arial" panose="020B0604020202020204" pitchFamily="34" charset="0"/>
          <a:buChar char="•"/>
          <a:defRPr sz="2400"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OYOTA PowerPoint Template.potx" id="{D5C932C4-C28F-4A18-B124-1CFF9D26AF7C}" vid="{15895572-C49F-4D92-83D6-1782D5766C7F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38</Words>
  <Application>Microsoft Office PowerPoint</Application>
  <PresentationFormat>Breedbeeld</PresentationFormat>
  <Paragraphs>14</Paragraphs>
  <Slides>4</Slides>
  <Notes>0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2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13" baseType="lpstr">
      <vt:lpstr>Arial</vt:lpstr>
      <vt:lpstr>Calibri</vt:lpstr>
      <vt:lpstr>Calibri Light</vt:lpstr>
      <vt:lpstr>HelveticaNeueLT Std Lt Cn</vt:lpstr>
      <vt:lpstr>Impact</vt:lpstr>
      <vt:lpstr>Wingdings 2</vt:lpstr>
      <vt:lpstr>Office Theme</vt:lpstr>
      <vt:lpstr>6_Blank</vt:lpstr>
      <vt:lpstr>think-cell Slide</vt:lpstr>
      <vt:lpstr>PowerPoint-presentatie</vt:lpstr>
      <vt:lpstr>PowerPoint-presentatie</vt:lpstr>
      <vt:lpstr>Milkrun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Willem Stehouwer</dc:creator>
  <cp:lastModifiedBy>Willem Stehouwer</cp:lastModifiedBy>
  <cp:revision>12</cp:revision>
  <dcterms:created xsi:type="dcterms:W3CDTF">2019-04-19T14:07:46Z</dcterms:created>
  <dcterms:modified xsi:type="dcterms:W3CDTF">2019-04-21T09:34:48Z</dcterms:modified>
</cp:coreProperties>
</file>