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7"/>
  </p:notesMasterIdLst>
  <p:sldIdLst>
    <p:sldId id="911" r:id="rId3"/>
    <p:sldId id="903" r:id="rId4"/>
    <p:sldId id="497" r:id="rId5"/>
    <p:sldId id="3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D1B1C"/>
    <a:srgbClr val="F9F9FB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6" y="1296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41D7B-6747-4444-ABA6-9148318FCA6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55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4" y="-1529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0AF-7C6B-44B2-BE48-70B30A68DE8E}" type="datetime1">
              <a:rPr lang="nl-NL" smtClean="0">
                <a:solidFill>
                  <a:srgbClr val="808285"/>
                </a:solidFill>
              </a:rPr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0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8"/>
            <a:ext cx="645361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38"/>
            <a:ext cx="2106612" cy="1354138"/>
            <a:chOff x="-2231300" y="2231625"/>
            <a:chExt cx="2106943" cy="1353870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696" y="2322792"/>
            <a:ext cx="1871662" cy="2769989"/>
            <a:chOff x="-2008947" y="2420888"/>
            <a:chExt cx="1871662" cy="2769989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2769989"/>
              <a:chOff x="9231313" y="2327275"/>
              <a:chExt cx="1871662" cy="2769989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76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82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4" r:id="rId12"/>
    <p:sldLayoutId id="214748373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Dilemma waterstof in logistiek.</a:t>
            </a:r>
          </a:p>
        </p:txBody>
      </p:sp>
    </p:spTree>
    <p:extLst>
      <p:ext uri="{BB962C8B-B14F-4D97-AF65-F5344CB8AC3E}">
        <p14:creationId xmlns:p14="http://schemas.microsoft.com/office/powerpoint/2010/main" val="386776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847528" y="793875"/>
            <a:ext cx="8568952" cy="51125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5" y="1820260"/>
            <a:ext cx="919761" cy="7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121332" y="11495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66276" y="5310344"/>
            <a:ext cx="25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Infrastructuur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216347" y="52064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Opslag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612510" y="11659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091436"/>
            <a:ext cx="919761" cy="6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60" y="497889"/>
            <a:ext cx="999309" cy="7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5595065"/>
            <a:ext cx="1096111" cy="7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930132"/>
            <a:ext cx="1171576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4" y="433835"/>
            <a:ext cx="1499289" cy="11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954784"/>
            <a:ext cx="1309688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oorde 6"/>
          <p:cNvSpPr/>
          <p:nvPr/>
        </p:nvSpPr>
        <p:spPr>
          <a:xfrm>
            <a:off x="4435763" y="2450060"/>
            <a:ext cx="3028391" cy="1787309"/>
          </a:xfrm>
          <a:prstGeom prst="chord">
            <a:avLst>
              <a:gd name="adj1" fmla="val 5465986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Koorde 25"/>
          <p:cNvSpPr/>
          <p:nvPr/>
        </p:nvSpPr>
        <p:spPr>
          <a:xfrm rot="10800000">
            <a:off x="4295803" y="2450059"/>
            <a:ext cx="3507891" cy="1787309"/>
          </a:xfrm>
          <a:prstGeom prst="chord">
            <a:avLst>
              <a:gd name="adj1" fmla="val 5465986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2810099"/>
            <a:ext cx="1368151" cy="8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kstvak 29"/>
          <p:cNvSpPr txBox="1"/>
          <p:nvPr/>
        </p:nvSpPr>
        <p:spPr>
          <a:xfrm>
            <a:off x="6023992" y="36741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Wetenschap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4367808" y="36741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Overheid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87" y="2804079"/>
            <a:ext cx="1553781" cy="8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92" y="937893"/>
            <a:ext cx="1070477" cy="110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01987"/>
            <a:ext cx="952456" cy="112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17" y="4346672"/>
            <a:ext cx="1157939" cy="7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31" y="5114355"/>
            <a:ext cx="1147023" cy="64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37" y="768460"/>
            <a:ext cx="1031751" cy="7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436102"/>
            <a:ext cx="1284363" cy="6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468BA6-301C-4659-838F-7E4471AB7B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08978" y="2588351"/>
            <a:ext cx="1140196" cy="677848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A85F9276-AF90-7A49-A5F6-79BF9819AB0F}"/>
              </a:ext>
            </a:extLst>
          </p:cNvPr>
          <p:cNvSpPr/>
          <p:nvPr/>
        </p:nvSpPr>
        <p:spPr>
          <a:xfrm>
            <a:off x="9106793" y="1524552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9621B473-7D33-7040-B48C-5B216749D522}"/>
              </a:ext>
            </a:extLst>
          </p:cNvPr>
          <p:cNvSpPr/>
          <p:nvPr/>
        </p:nvSpPr>
        <p:spPr>
          <a:xfrm>
            <a:off x="7142468" y="5139521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FB612291-C68F-4C1D-B30C-5AC1ACBA606E}"/>
              </a:ext>
            </a:extLst>
          </p:cNvPr>
          <p:cNvSpPr/>
          <p:nvPr/>
        </p:nvSpPr>
        <p:spPr>
          <a:xfrm>
            <a:off x="4154509" y="5292094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1A88700-3DB9-416A-97A5-21FACB8EBE01}"/>
              </a:ext>
            </a:extLst>
          </p:cNvPr>
          <p:cNvSpPr/>
          <p:nvPr/>
        </p:nvSpPr>
        <p:spPr>
          <a:xfrm>
            <a:off x="2666952" y="882444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vogel, dier, kip, hoendervogel&#10;&#10;Automatisch gegenereerde beschrijving">
            <a:extLst>
              <a:ext uri="{FF2B5EF4-FFF2-40B4-BE49-F238E27FC236}">
                <a16:creationId xmlns:a16="http://schemas.microsoft.com/office/drawing/2014/main" id="{6300BE52-F701-4BEA-91C1-8AB53B6DA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145183" y="1580322"/>
            <a:ext cx="5901634" cy="33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CBAD526-FA67-4F2D-8B9E-A18F937F5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050" y="1474205"/>
            <a:ext cx="7098135" cy="504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Dilemma waterstof logistiek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9BD0512-1F86-434A-BC5F-4B5ED5A8B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50" y="3820512"/>
            <a:ext cx="10684510" cy="2535838"/>
          </a:xfrm>
        </p:spPr>
        <p:txBody>
          <a:bodyPr>
            <a:normAutofit/>
          </a:bodyPr>
          <a:lstStyle/>
          <a:p>
            <a:r>
              <a:rPr lang="nl-NL" dirty="0"/>
              <a:t>Hoe verantwoord je een eigen tankstation als je het maar een paar keer per dag 3 minuten gebruikt?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CA0C75-F838-4771-B52F-71C5747D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665" y="253840"/>
            <a:ext cx="5810193" cy="27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48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34</Words>
  <Application>Microsoft Macintosh PowerPoint</Application>
  <PresentationFormat>Breedbeeld</PresentationFormat>
  <Paragraphs>12</Paragraphs>
  <Slides>4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68</cp:revision>
  <dcterms:created xsi:type="dcterms:W3CDTF">2019-02-24T15:05:00Z</dcterms:created>
  <dcterms:modified xsi:type="dcterms:W3CDTF">2019-04-19T10:46:56Z</dcterms:modified>
</cp:coreProperties>
</file>