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559" r:id="rId2"/>
    <p:sldId id="1556" r:id="rId3"/>
    <p:sldId id="1557" r:id="rId4"/>
    <p:sldId id="1558" r:id="rId5"/>
    <p:sldId id="1554" r:id="rId6"/>
  </p:sldIdLst>
  <p:sldSz cx="9144000" cy="6858000" type="screen4x3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880">
          <p15:clr>
            <a:srgbClr val="A4A3A4"/>
          </p15:clr>
        </p15:guide>
        <p15:guide id="3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houwer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clrMru>
    <a:srgbClr val="041005"/>
    <a:srgbClr val="038B23"/>
    <a:srgbClr val="00CA00"/>
    <a:srgbClr val="66FF66"/>
    <a:srgbClr val="FF9966"/>
    <a:srgbClr val="D3D300"/>
    <a:srgbClr val="E5E500"/>
    <a:srgbClr val="EFEF00"/>
    <a:srgbClr val="FF6600"/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598" autoAdjust="0"/>
    <p:restoredTop sz="50000" autoAdjust="0"/>
  </p:normalViewPr>
  <p:slideViewPr>
    <p:cSldViewPr snapToGrid="0">
      <p:cViewPr varScale="1">
        <p:scale>
          <a:sx n="127" d="100"/>
          <a:sy n="127" d="100"/>
        </p:scale>
        <p:origin x="1248" y="184"/>
      </p:cViewPr>
      <p:guideLst>
        <p:guide orient="horz" pos="1680"/>
        <p:guide pos="2880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134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90585-E317-49DD-A09C-70E803DA2D1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02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2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32C5E7-179A-4B84-922C-CCB75C47918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7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14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418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74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436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97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4A0C56AD-D7D4-4A7F-A2E5-5D5CF123604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310AF-6BFB-4C32-8A9A-80D4EDFDDAA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9E458-45B8-449B-9454-F40317663A3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C5A88-D454-4B5C-96ED-A57FEA77D62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3C2D-E3B2-4FFB-9BAC-F18742AD712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D032A-2972-41A2-BA9C-A9554FB4C57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94455-D2D7-4538-B2BB-C6A4B2E70DBE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94861-6904-4771-BB9C-B3AD1C2C814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A4624-F785-4F7E-A978-874A103E90C5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0F00-FB27-40D6-AFAE-351B8BC9827F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14E0F-5D15-49AF-8D19-F2A557B60C8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B83E-9E95-415A-ADE1-3E795A2600FB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/>
            </a:gs>
            <a:gs pos="100000">
              <a:srgbClr val="FFFF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42DE39-1954-4416-858D-65ABCBB9D7F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  <a:cs typeface="+mn-cs"/>
        </a:defRPr>
      </a:lvl2pPr>
      <a:lvl3pPr marL="91440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597841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137374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204774944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571699" y="4504903"/>
            <a:ext cx="15430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940500" y="4513370"/>
            <a:ext cx="15430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solidFill>
                  <a:schemeClr val="bg1"/>
                </a:solidFill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chemeClr val="bg1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23775012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FF9966">
              <a:alpha val="50000"/>
            </a:srgbClr>
          </a:solidFill>
          <a:ln>
            <a:solidFill>
              <a:srgbClr val="FF996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/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66FF66">
              <a:alpha val="53000"/>
            </a:srgbClr>
          </a:solidFill>
          <a:ln>
            <a:solidFill>
              <a:srgbClr val="339933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2"/>
                </a:solidFill>
              </a:rPr>
              <a:t>Concepts</a:t>
            </a:r>
            <a:r>
              <a:rPr lang="nl-NL" dirty="0">
                <a:solidFill>
                  <a:schemeClr val="accent2"/>
                </a:solidFill>
              </a:rPr>
              <a:t> &amp; the </a:t>
            </a:r>
            <a:r>
              <a:rPr lang="nl-NL" dirty="0" err="1">
                <a:solidFill>
                  <a:schemeClr val="accent2"/>
                </a:solidFill>
              </a:rPr>
              <a:t>worlds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they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create</a:t>
            </a:r>
            <a:endParaRPr lang="nl-NL" dirty="0">
              <a:solidFill>
                <a:schemeClr val="accent2"/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highlight>
                  <a:srgbClr val="FFFF00"/>
                </a:highlight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038B23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038B23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038B23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38B23"/>
                </a:solidFill>
                <a:highlight>
                  <a:srgbClr val="FFFF00"/>
                </a:highlight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highlight>
                  <a:srgbClr val="FFFF00"/>
                </a:highlight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highlight>
                  <a:srgbClr val="FFFF00"/>
                </a:highlight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latin typeface="Gill Sans Ultra Bold"/>
                <a:cs typeface="Gill Sans Ultra Bold"/>
              </a:rPr>
              <a:t>plAn</a:t>
            </a:r>
            <a:endParaRPr lang="en-GB" sz="2000" dirty="0"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Pump Demi Bold LET" pitchFamily="2" charset="0"/>
              </a:rPr>
              <a:t>perfect</a:t>
            </a:r>
            <a:endParaRPr lang="en-GB" sz="2000" dirty="0">
              <a:highlight>
                <a:srgbClr val="FFFF00"/>
              </a:highlight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571699" y="4504903"/>
            <a:ext cx="15430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940500" y="4513370"/>
            <a:ext cx="15430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rgbClr val="038B23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rgbClr val="038B23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038B23"/>
                </a:solidFill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rgbClr val="FF0000"/>
                </a:solidFill>
              </a:rPr>
              <a:t>Conservative</a:t>
            </a:r>
            <a:r>
              <a:rPr lang="nl-NL" sz="1800" dirty="0">
                <a:solidFill>
                  <a:srgbClr val="FF0000"/>
                </a:solidFill>
              </a:rPr>
              <a:t> </a:t>
            </a:r>
            <a:r>
              <a:rPr lang="nl-NL" sz="1800" dirty="0" err="1">
                <a:solidFill>
                  <a:srgbClr val="FF0000"/>
                </a:solidFill>
              </a:rPr>
              <a:t>mindset</a:t>
            </a:r>
            <a:endParaRPr lang="nl-NL" sz="1800" dirty="0">
              <a:solidFill>
                <a:srgbClr val="FF0000"/>
              </a:solidFill>
            </a:endParaRP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>
                <a:solidFill>
                  <a:srgbClr val="008000"/>
                </a:solidFill>
              </a:rPr>
              <a:t>Forward </a:t>
            </a:r>
            <a:r>
              <a:rPr lang="nl-NL" sz="1800" dirty="0" err="1">
                <a:solidFill>
                  <a:srgbClr val="008000"/>
                </a:solidFill>
              </a:rPr>
              <a:t>mindset</a:t>
            </a:r>
            <a:endParaRPr lang="nl-NL" sz="1800" dirty="0">
              <a:solidFill>
                <a:srgbClr val="008000"/>
              </a:solidFill>
            </a:endParaRP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solidFill>
                  <a:srgbClr val="038B23"/>
                </a:solidFill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rgbClr val="038B23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038B23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38B23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00943670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eam">
  <a:themeElements>
    <a:clrScheme name="Strea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eam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143069</TotalTime>
  <Words>219</Words>
  <Application>Microsoft Macintosh PowerPoint</Application>
  <PresentationFormat>Diavoorstelling (4:3)</PresentationFormat>
  <Paragraphs>188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31" baseType="lpstr">
      <vt:lpstr>Brush Script MT Italic</vt:lpstr>
      <vt:lpstr>Andale Mono</vt:lpstr>
      <vt:lpstr>Apple Chancery</vt:lpstr>
      <vt:lpstr>Arabic Typesetting</vt:lpstr>
      <vt:lpstr>Arial</vt:lpstr>
      <vt:lpstr>Arial Black</vt:lpstr>
      <vt:lpstr>Batavia</vt:lpstr>
      <vt:lpstr>Bauhaus 93</vt:lpstr>
      <vt:lpstr>Bradley Hand Bold</vt:lpstr>
      <vt:lpstr>Britannic Bold</vt:lpstr>
      <vt:lpstr>Burnstown Dam</vt:lpstr>
      <vt:lpstr>Chalkboard</vt:lpstr>
      <vt:lpstr>Earwig Factory</vt:lpstr>
      <vt:lpstr>Gill Sans Ultra Bold</vt:lpstr>
      <vt:lpstr>Gloucester MT Extra Condensed</vt:lpstr>
      <vt:lpstr>Impact</vt:lpstr>
      <vt:lpstr>Kino MT</vt:lpstr>
      <vt:lpstr>Marker Felt</vt:lpstr>
      <vt:lpstr>Palatino</vt:lpstr>
      <vt:lpstr>Phosphate Inline</vt:lpstr>
      <vt:lpstr>PortagoITC TT</vt:lpstr>
      <vt:lpstr>Pump Demi Bold LET</vt:lpstr>
      <vt:lpstr>Stencil</vt:lpstr>
      <vt:lpstr>Sybil Green</vt:lpstr>
      <vt:lpstr>Wide Latin</vt:lpstr>
      <vt:lpstr>Stream</vt:lpstr>
      <vt:lpstr>Mindsets</vt:lpstr>
      <vt:lpstr>Mindsets</vt:lpstr>
      <vt:lpstr>Mindsets</vt:lpstr>
      <vt:lpstr>Mindsets</vt:lpstr>
      <vt:lpstr>Concepts &amp; the worlds they create</vt:lpstr>
    </vt:vector>
  </TitlesOfParts>
  <Company>EAGR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Generation</dc:title>
  <dc:creator>M. Stehouwer</dc:creator>
  <cp:lastModifiedBy>Maud Stehouwer</cp:lastModifiedBy>
  <cp:revision>1031</cp:revision>
  <cp:lastPrinted>2018-12-29T06:46:55Z</cp:lastPrinted>
  <dcterms:created xsi:type="dcterms:W3CDTF">2004-04-03T21:52:20Z</dcterms:created>
  <dcterms:modified xsi:type="dcterms:W3CDTF">2019-09-25T13:21:49Z</dcterms:modified>
</cp:coreProperties>
</file>