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3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9"/>
    <p:restoredTop sz="94643"/>
  </p:normalViewPr>
  <p:slideViewPr>
    <p:cSldViewPr snapToGrid="0" snapToObjects="1">
      <p:cViewPr varScale="1">
        <p:scale>
          <a:sx n="118" d="100"/>
          <a:sy n="118" d="100"/>
        </p:scale>
        <p:origin x="232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BFB7A-9D53-0644-AA3D-802038207752}" type="datetimeFigureOut">
              <a:rPr lang="nl-NL" smtClean="0"/>
              <a:t>11-09-19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D7893-1AA6-5B4A-8D69-98C8DB6EA7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8509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2C5E7-179A-4B84-922C-CCB75C479181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43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16E891-6E7B-3340-A060-B3D8513F5B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ECD4087-908E-B54B-B94F-44DB5CA12F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98EB9B0-1E90-5648-B005-6EEA415A3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77C0-1E2D-8D43-B1D2-4A95A3CA0ACC}" type="datetimeFigureOut">
              <a:rPr lang="nl-NL" smtClean="0"/>
              <a:t>11-09-19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23EA5DC-2F1D-7E48-AB58-FFE272C00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BF8B50F-3831-1A42-8920-2CE35ECBD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8E6A-EC50-9641-B076-8824E4EC35A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1604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24DAD8-3505-594D-9395-FB84834A4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9668C31-8B24-4749-ABA1-FF51F9284F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47EAE0B-BB1E-D04C-AC65-9FA42B1B0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77C0-1E2D-8D43-B1D2-4A95A3CA0ACC}" type="datetimeFigureOut">
              <a:rPr lang="nl-NL" smtClean="0"/>
              <a:t>11-09-19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41DEC28-A070-3644-BC83-15929BA17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0A8B06C-0407-2C4D-BD32-832D53970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8E6A-EC50-9641-B076-8824E4EC35A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387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0C3B461-B24B-EE4E-8FE3-36BFD411FB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002C6CC-245E-E54F-93C9-FB17009E7B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613B4A5-FADC-3842-A3B9-1156A242D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77C0-1E2D-8D43-B1D2-4A95A3CA0ACC}" type="datetimeFigureOut">
              <a:rPr lang="nl-NL" smtClean="0"/>
              <a:t>11-09-19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10D974E-0150-434C-83BF-F02DF6D4D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B32FEBD-D368-724C-A776-D30F4F634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8E6A-EC50-9641-B076-8824E4EC35A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5554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44187D-9674-2243-AAFF-588A26080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13C0312-8B40-4D41-8F41-F12BB07D8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B6702CA-9A44-0F41-9A5A-44E31CFA5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77C0-1E2D-8D43-B1D2-4A95A3CA0ACC}" type="datetimeFigureOut">
              <a:rPr lang="nl-NL" smtClean="0"/>
              <a:t>11-09-19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850454F-A358-6144-A0E2-78A570836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F9CE61B-073A-174E-90FB-8B0458BC7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8E6A-EC50-9641-B076-8824E4EC35A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714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392ACA-5D73-9644-A024-A5B5F2350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278DB9E-E1F7-BA41-9C5E-01810FDD8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9A4D147-2D6E-F543-A288-22A15524D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77C0-1E2D-8D43-B1D2-4A95A3CA0ACC}" type="datetimeFigureOut">
              <a:rPr lang="nl-NL" smtClean="0"/>
              <a:t>11-09-19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58FC107-96DA-0341-A6A4-11CCF1032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3F2244A-5504-1947-93C4-332069A14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8E6A-EC50-9641-B076-8824E4EC35A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0195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E6055A-9E59-5748-83DC-C9F092818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CDE5A61-A53C-794A-BF64-36C2F8CAD4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C970F96-9782-BA41-AF56-CB04A1164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9DDAF1E-E302-0647-AECE-0CD91867C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77C0-1E2D-8D43-B1D2-4A95A3CA0ACC}" type="datetimeFigureOut">
              <a:rPr lang="nl-NL" smtClean="0"/>
              <a:t>11-09-19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CF99BFE-F9BB-B447-AA2A-C26B2DAB2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AF4BB96-77E3-E541-9046-1CC6D120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8E6A-EC50-9641-B076-8824E4EC35A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3016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78EC93-C8F8-F943-9615-271F1B4C9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79B036F-FCD1-1942-991C-D149F0C8E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89E2D46-1A8C-2A46-8CFC-0CD255EB99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715E4A1-65DE-664C-B08C-6E5D9249EA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AD829D2-6742-844F-A0A9-46B51F5CAC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996BB98-4A57-594E-8253-E37919A33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77C0-1E2D-8D43-B1D2-4A95A3CA0ACC}" type="datetimeFigureOut">
              <a:rPr lang="nl-NL" smtClean="0"/>
              <a:t>11-09-19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621CB21-3800-6144-B20D-AD547A080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607B45F-25BB-3B41-B957-FC4DAD381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8E6A-EC50-9641-B076-8824E4EC35A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2054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6D1E66-2D36-4946-A801-362D028C4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9EAC5F8-5F34-C243-9935-2EABB374E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77C0-1E2D-8D43-B1D2-4A95A3CA0ACC}" type="datetimeFigureOut">
              <a:rPr lang="nl-NL" smtClean="0"/>
              <a:t>11-09-19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E477715-A809-9C46-A754-AD6F08DD8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21AE729-0411-AA47-B38E-DDAE239EA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8E6A-EC50-9641-B076-8824E4EC35A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8334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7B12D7B-09EF-CD4E-947D-8848749C3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77C0-1E2D-8D43-B1D2-4A95A3CA0ACC}" type="datetimeFigureOut">
              <a:rPr lang="nl-NL" smtClean="0"/>
              <a:t>11-09-19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ABFCD1D-BE68-9146-A368-FF513CA95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5ADE0C4-4AA7-D743-B995-43555FDF4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8E6A-EC50-9641-B076-8824E4EC35A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3629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2941BD-897C-5F40-AC14-99FD223ED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A45B141-20F5-9A46-92B9-31EBCAF84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BDB5963-22C2-DA42-95C4-D64438C953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DFBD3F4-F0A5-CA47-BC07-EDD9D988C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77C0-1E2D-8D43-B1D2-4A95A3CA0ACC}" type="datetimeFigureOut">
              <a:rPr lang="nl-NL" smtClean="0"/>
              <a:t>11-09-19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05B95E2-71C1-6746-9F3A-489B0CAC2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BF027FE-3F8E-C240-83BD-7F2487181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8E6A-EC50-9641-B076-8824E4EC35A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6642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B8D468-DC51-D44B-8873-7AC0FDFE5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199F830-274B-E847-B971-579E5D0E7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82FED20-9AC6-C44E-9A64-23D6AD7A45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4052323-7421-A940-9C1F-AD0A6999E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77C0-1E2D-8D43-B1D2-4A95A3CA0ACC}" type="datetimeFigureOut">
              <a:rPr lang="nl-NL" smtClean="0"/>
              <a:t>11-09-19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5DDFEF4-14D6-E349-919E-84E60D79E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CCDFDF9-D889-E044-A7B9-3B25A0AEA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8E6A-EC50-9641-B076-8824E4EC35A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7712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3EFAA81-E7A0-F540-93DD-D15597EB8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0EF9C48-BA4A-1348-A324-E623DBDC21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B48B876-3903-3243-BCC3-6A8048C541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D77C0-1E2D-8D43-B1D2-4A95A3CA0ACC}" type="datetimeFigureOut">
              <a:rPr lang="nl-NL" smtClean="0"/>
              <a:t>11-09-19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554880E-5B76-604E-B472-8C9FFEEB7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B90BE22-E8AC-C149-8388-CFDE64C0C2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58E6A-EC50-9641-B076-8824E4EC35A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698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 bwMode="auto">
          <a:xfrm>
            <a:off x="5969000" y="0"/>
            <a:ext cx="4699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lang="nl-NL" sz="9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pic>
        <p:nvPicPr>
          <p:cNvPr id="72706" name="Picture 2" descr="C:\Users\Maud\Documents\Hema Album Software Advanced\EAGR boekje\_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35200" y="1232878"/>
            <a:ext cx="3138488" cy="4704372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88500" y="6323014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707" name="Picture 3" descr="C:\Users\Maud\Documents\Hema Album Software Advanced\EAGR boekje\_1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42025" y="1385889"/>
            <a:ext cx="4324350" cy="4314825"/>
          </a:xfrm>
          <a:prstGeom prst="rect">
            <a:avLst/>
          </a:prstGeom>
          <a:noFill/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2063552" y="620688"/>
            <a:ext cx="8229600" cy="864096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Hoe werkt een expert</a:t>
            </a:r>
          </a:p>
        </p:txBody>
      </p:sp>
    </p:spTree>
    <p:extLst>
      <p:ext uri="{BB962C8B-B14F-4D97-AF65-F5344CB8AC3E}">
        <p14:creationId xmlns:p14="http://schemas.microsoft.com/office/powerpoint/2010/main" val="23741658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Macintosh PowerPoint</Application>
  <PresentationFormat>Breedbeeld</PresentationFormat>
  <Paragraphs>2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Maud Stehouwer</dc:creator>
  <cp:lastModifiedBy>Maud Stehouwer</cp:lastModifiedBy>
  <cp:revision>1</cp:revision>
  <dcterms:created xsi:type="dcterms:W3CDTF">2019-09-11T06:14:21Z</dcterms:created>
  <dcterms:modified xsi:type="dcterms:W3CDTF">2019-09-11T06:14:43Z</dcterms:modified>
</cp:coreProperties>
</file>