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</p:sldMasterIdLst>
  <p:notesMasterIdLst>
    <p:notesMasterId r:id="rId7"/>
  </p:notesMasterIdLst>
  <p:sldIdLst>
    <p:sldId id="909" r:id="rId3"/>
    <p:sldId id="456" r:id="rId4"/>
    <p:sldId id="460" r:id="rId5"/>
    <p:sldId id="90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91717"/>
    <a:srgbClr val="EFF5FB"/>
    <a:srgbClr val="EAEAEA"/>
    <a:srgbClr val="EAE9E9"/>
    <a:srgbClr val="EBE9E9"/>
    <a:srgbClr val="E8E8E8"/>
    <a:srgbClr val="FAFAF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3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76" y="1296"/>
      </p:cViewPr>
      <p:guideLst>
        <p:guide orient="horz" pos="2137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41EA5-8D81-4E61-B37C-E5F6FBE76A41}" type="datetimeFigureOut">
              <a:rPr lang="nl-NL" smtClean="0"/>
              <a:t>19-04-19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BDAF0-FF71-49BA-A02E-FCC33DA30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48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317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88BA80-940B-460F-98E0-742B2D41F4BD}" type="slidenum">
              <a:rPr lang="nl-NL" altLang="nl-NL" sz="1200" smtClean="0"/>
              <a:pPr/>
              <a:t>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06657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12A5330-1AF5-47A6-B787-F499090A7080}" type="slidenum">
              <a:rPr lang="nl-NL" altLang="nl-NL" sz="1200" smtClean="0"/>
              <a:pPr/>
              <a:t>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5106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12A5330-1AF5-47A6-B787-F499090A7080}" type="slidenum">
              <a:rPr lang="nl-NL" altLang="nl-NL" sz="1200" smtClean="0"/>
              <a:pPr/>
              <a:t>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47660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4E86-B79C-4D75-B9D3-F40725AAE3F1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86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781E-BA7D-4E46-96F0-F56A3C6560F6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29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12FE-7155-4583-81E2-79504A806A11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5600" y="972000"/>
            <a:ext cx="12121200" cy="58968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3"/>
            <a:ext cx="9907272" cy="4003197"/>
          </a:xfrm>
        </p:spPr>
        <p:txBody>
          <a:bodyPr>
            <a:normAutofit/>
          </a:bodyPr>
          <a:lstStyle>
            <a:lvl1pPr marL="612000" indent="-612000">
              <a:spcAft>
                <a:spcPts val="768"/>
              </a:spcAft>
              <a:buClr>
                <a:schemeClr val="bg1"/>
              </a:buClr>
              <a:buFont typeface="+mj-lt"/>
              <a:buAutoNum type="arabicPeriod"/>
              <a:defRPr lang="en-US" sz="3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0" y="650009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3A53F70-6EDA-470F-86EB-7A1A4FA43DA0}" type="datetime1">
              <a:rPr lang="nl-NL" smtClean="0">
                <a:solidFill>
                  <a:prstClr val="white"/>
                </a:solidFill>
              </a:rPr>
              <a:t>19-04-19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4" y="6500092"/>
            <a:ext cx="4716000" cy="221383"/>
          </a:xfrm>
        </p:spPr>
        <p:txBody>
          <a:bodyPr/>
          <a:lstStyle>
            <a:lvl1pPr marL="0" algn="ctr" defTabSz="914400" rtl="0" eaLnBrk="1" latinLnBrk="0" hangingPunct="1">
              <a:defRPr lang="da-DK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1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3"/>
            <a:ext cx="9907272" cy="4003197"/>
          </a:xfrm>
        </p:spPr>
        <p:txBody>
          <a:bodyPr>
            <a:normAutofit/>
          </a:bodyPr>
          <a:lstStyle>
            <a:lvl1pPr marL="612000" indent="-612000">
              <a:spcAft>
                <a:spcPts val="768"/>
              </a:spcAft>
              <a:buClr>
                <a:schemeClr val="tx2"/>
              </a:buClr>
              <a:buFont typeface="+mj-lt"/>
              <a:buAutoNum type="arabicPeriod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0" y="650009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B60B4A6-0021-4869-979F-A0FF47C48A77}" type="datetime1">
              <a:rPr lang="nl-NL" smtClean="0">
                <a:solidFill>
                  <a:srgbClr val="808285"/>
                </a:solidFill>
              </a:rPr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4" y="6500092"/>
            <a:ext cx="4716000" cy="221383"/>
          </a:xfrm>
        </p:spPr>
        <p:txBody>
          <a:bodyPr/>
          <a:lstStyle>
            <a:lvl1pPr marL="0" algn="ctr" defTabSz="914400" rtl="0" eaLnBrk="1" latinLnBrk="0" hangingPunct="1">
              <a:defRPr lang="da-DK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>
                <a:solidFill>
                  <a:srgbClr val="808285"/>
                </a:solidFill>
              </a:rPr>
              <a:t>Een MEP productie i.s.m. EAGR en GroundBreaking</a:t>
            </a:r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000" y="0"/>
            <a:ext cx="1943100" cy="10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7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298575" y="1628799"/>
            <a:ext cx="10893425" cy="4487916"/>
          </a:xfrm>
          <a:solidFill>
            <a:schemeClr val="tx1">
              <a:lumMod val="20000"/>
              <a:lumOff val="80000"/>
            </a:schemeClr>
          </a:solidFill>
        </p:spPr>
        <p:txBody>
          <a:bodyPr lIns="2699595" tIns="0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add picture</a:t>
            </a:r>
          </a:p>
        </p:txBody>
      </p:sp>
      <p:sp>
        <p:nvSpPr>
          <p:cNvPr id="10" name="Gray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" y="2578137"/>
            <a:ext cx="6098400" cy="25881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4060" y="439383"/>
            <a:ext cx="9439433" cy="2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12015" y="2869328"/>
            <a:ext cx="3826800" cy="864000"/>
          </a:xfrm>
          <a:noFill/>
        </p:spPr>
        <p:txBody>
          <a:bodyPr lIns="0" tIns="0" rIns="0">
            <a:no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tx2"/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GB" dirty="0"/>
              <a:t>A presentation for: Click to add name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712015" y="3746538"/>
            <a:ext cx="3826800" cy="819375"/>
          </a:xfrm>
        </p:spPr>
        <p:txBody>
          <a:bodyPr anchor="b" anchorCtr="0"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meeting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712015" y="4617523"/>
            <a:ext cx="3826800" cy="407044"/>
          </a:xfrm>
        </p:spPr>
        <p:txBody>
          <a:bodyPr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5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E580-DB9D-4F67-8B11-2FF04398693C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6" name="Previe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9885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7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6"/>
            <a:ext cx="9907272" cy="4003197"/>
          </a:xfrm>
        </p:spPr>
        <p:txBody>
          <a:bodyPr>
            <a:normAutofit/>
          </a:bodyPr>
          <a:lstStyle>
            <a:lvl1pPr marL="611891" indent="-611891">
              <a:spcAft>
                <a:spcPts val="768"/>
              </a:spcAft>
              <a:buClr>
                <a:schemeClr val="tx2"/>
              </a:buClr>
              <a:buFont typeface="+mj-lt"/>
              <a:buAutoNum type="arabicPeriod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1" y="650010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91D0F-8570-46CB-B33C-300359AAC92A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3" y="6500102"/>
            <a:ext cx="4716000" cy="221383"/>
          </a:xfrm>
        </p:spPr>
        <p:txBody>
          <a:bodyPr/>
          <a:lstStyle>
            <a:lvl1pPr marL="0" algn="ctr" defTabSz="914241" rtl="0" eaLnBrk="1" latinLnBrk="0" hangingPunct="1">
              <a:defRPr lang="da-DK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5600" y="972000"/>
            <a:ext cx="12121200" cy="58968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6"/>
            <a:ext cx="9907272" cy="4003197"/>
          </a:xfrm>
        </p:spPr>
        <p:txBody>
          <a:bodyPr>
            <a:normAutofit/>
          </a:bodyPr>
          <a:lstStyle>
            <a:lvl1pPr marL="611891" indent="-611891">
              <a:spcAft>
                <a:spcPts val="768"/>
              </a:spcAft>
              <a:buClr>
                <a:schemeClr val="bg1"/>
              </a:buClr>
              <a:buFont typeface="+mj-lt"/>
              <a:buAutoNum type="arabicPeriod"/>
              <a:defRPr lang="en-US" sz="3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1" y="650010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91D0F-8570-46CB-B33C-300359AAC92A}" type="datetime1">
              <a:rPr lang="nl-NL">
                <a:solidFill>
                  <a:prstClr val="white"/>
                </a:solidFill>
              </a:rPr>
              <a:pPr/>
              <a:t>19-04-19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3" y="6500102"/>
            <a:ext cx="4716000" cy="221383"/>
          </a:xfrm>
        </p:spPr>
        <p:txBody>
          <a:bodyPr/>
          <a:lstStyle>
            <a:lvl1pPr marL="0" algn="ctr" defTabSz="914241" rtl="0" eaLnBrk="1" latinLnBrk="0" hangingPunct="1">
              <a:defRPr lang="da-DK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38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hidden="1"/>
          <p:cNvSpPr/>
          <p:nvPr userDrawn="1"/>
        </p:nvSpPr>
        <p:spPr>
          <a:xfrm>
            <a:off x="191344" y="0"/>
            <a:ext cx="1200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149B-AF7A-4C31-A1E6-E467BE34ECAC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-2008948" y="2492905"/>
            <a:ext cx="1871663" cy="2388601"/>
            <a:chOff x="-2008947" y="2420888"/>
            <a:chExt cx="1871662" cy="2388601"/>
          </a:xfrm>
        </p:grpSpPr>
        <p:grpSp>
          <p:nvGrpSpPr>
            <p:cNvPr id="12" name="Gruppe 1"/>
            <p:cNvGrpSpPr/>
            <p:nvPr userDrawn="1"/>
          </p:nvGrpSpPr>
          <p:grpSpPr>
            <a:xfrm>
              <a:off x="-2008947" y="2420888"/>
              <a:ext cx="1871662" cy="2388601"/>
              <a:chOff x="9231313" y="2327275"/>
              <a:chExt cx="1871662" cy="2388601"/>
            </a:xfrm>
          </p:grpSpPr>
          <p:sp>
            <p:nvSpPr>
              <p:cNvPr id="13" name="TextBox 12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2369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pPr algn="r"/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pPr algn="r"/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pPr algn="r"/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 algn="r"/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</p:txBody>
          </p:sp>
          <p:grpSp>
            <p:nvGrpSpPr>
              <p:cNvPr id="15" name="Gruppe 1"/>
              <p:cNvGrpSpPr>
                <a:grpSpLocks/>
              </p:cNvGrpSpPr>
              <p:nvPr userDrawn="1"/>
            </p:nvGrpSpPr>
            <p:grpSpPr bwMode="auto">
              <a:xfrm>
                <a:off x="10746863" y="4366081"/>
                <a:ext cx="331789" cy="349795"/>
                <a:chOff x="9828712" y="5849458"/>
                <a:chExt cx="331633" cy="350460"/>
              </a:xfrm>
            </p:grpSpPr>
            <p:pic>
              <p:nvPicPr>
                <p:cNvPr id="17" name="Picture 1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42242" y="5856367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ounded Rectangle 17"/>
                <p:cNvSpPr/>
                <p:nvPr userDrawn="1"/>
              </p:nvSpPr>
              <p:spPr>
                <a:xfrm>
                  <a:off x="9828712" y="5849458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54236" y="3367625"/>
              <a:ext cx="399068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243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8" y="1504951"/>
            <a:ext cx="1056639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10566400" cy="5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9921875" cy="30718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95DE-A2D9-46A4-B2C3-419086917E39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0" name="Previe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2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19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8" name="Rounded Rectangle 17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21" name="Billed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196753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1504951"/>
            <a:ext cx="7098133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8" y="1989212"/>
            <a:ext cx="7098135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6453611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971999"/>
            <a:ext cx="4084576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0495-015D-4DFE-AFC6-CC066761195C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4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ounded Rectangle 20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9" name="Rounded Rectangle 18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6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7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6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7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8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30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4FC5-2727-4393-AC2E-072913F51141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898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3" y="1504951"/>
            <a:ext cx="508081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508082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167437" y="971999"/>
            <a:ext cx="6029363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FontTx/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1F40-BF41-4E30-BF4C-DBCF44B4E092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4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ounded Rectangle 20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9" name="Rounded Rectangle 18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0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2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3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4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121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69" y="-1521"/>
            <a:ext cx="12189793" cy="6859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971999"/>
            <a:ext cx="4086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65BD-7B6C-40AA-B9E3-61B94B358E46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112224" y="2934003"/>
            <a:ext cx="4086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112224" y="4892400"/>
            <a:ext cx="4086000" cy="19656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1504951"/>
            <a:ext cx="7098133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8" y="1989212"/>
            <a:ext cx="7098135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6453611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9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20" name="Group 19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5" name="Picture 24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ounded Rectangle 25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4" name="Rounded Rectangle 23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92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69" y="-1521"/>
            <a:ext cx="12189793" cy="6859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166800" y="971999"/>
            <a:ext cx="6030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65BD-7B6C-40AA-B9E3-61B94B358E46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166800" y="2934003"/>
            <a:ext cx="6030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166800" y="4892400"/>
            <a:ext cx="6030000" cy="19656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49" y="1504951"/>
            <a:ext cx="5079600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49" y="1989212"/>
            <a:ext cx="507960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5" y="3284539"/>
            <a:ext cx="4442400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9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20" name="Group 19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5" name="Picture 24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ounded Rectangle 25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4" name="Rounded Rectangle 23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892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hite box"/>
          <p:cNvSpPr>
            <a:spLocks noGrp="1"/>
          </p:cNvSpPr>
          <p:nvPr>
            <p:ph type="body" sz="quarter" idx="17" hasCustomPrompt="1"/>
          </p:nvPr>
        </p:nvSpPr>
        <p:spPr>
          <a:xfrm>
            <a:off x="654051" y="972008"/>
            <a:ext cx="5739524" cy="588600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8577" y="1504954"/>
            <a:ext cx="4443275" cy="1202962"/>
          </a:xfrm>
          <a:blipFill>
            <a:blip r:embed="rId3"/>
            <a:stretch>
              <a:fillRect/>
            </a:stretch>
          </a:blipFill>
        </p:spPr>
        <p:txBody>
          <a:bodyPr bIns="215968">
            <a:sp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6299056" tIns="0" rIns="0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</a:t>
            </a:r>
            <a:br>
              <a:rPr lang="en-GB" noProof="0" dirty="0"/>
            </a:br>
            <a:r>
              <a:rPr lang="en-GB" noProof="0" dirty="0"/>
              <a:t>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E5-91D8-4496-8B28-AFF451BBF785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5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7" name="Group 16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3" name="Picture 22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ounded Rectangle 23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2" name="Rounded Rectangle 21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1"/>
            <a:ext cx="2287143" cy="1285875"/>
          </a:xfrm>
          <a:prstGeom prst="rect">
            <a:avLst/>
          </a:prstGeom>
        </p:spPr>
      </p:pic>
      <p:grpSp>
        <p:nvGrpSpPr>
          <p:cNvPr id="27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8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0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1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2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9" name="Picture 30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102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1" y="2404088"/>
            <a:ext cx="11144851" cy="30411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2772656"/>
            <a:ext cx="2705645" cy="2304000"/>
          </a:xfrm>
        </p:spPr>
        <p:txBody>
          <a:bodyPr>
            <a:no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979333" y="2772655"/>
            <a:ext cx="6293131" cy="2048424"/>
          </a:xfrm>
          <a:noFill/>
        </p:spPr>
        <p:txBody>
          <a:bodyPr wrap="square" lIns="0">
            <a:sp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Gray line"/>
          <p:cNvSpPr>
            <a:spLocks noGrp="1"/>
          </p:cNvSpPr>
          <p:nvPr>
            <p:ph type="body" sz="quarter" idx="24" hasCustomPrompt="1"/>
          </p:nvPr>
        </p:nvSpPr>
        <p:spPr>
          <a:xfrm>
            <a:off x="3688389" y="2775740"/>
            <a:ext cx="14400" cy="2304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0" tIns="611907" rIns="0" anchor="ctr" anchorCtr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DB5D-ED7A-4FCA-9F48-607B9766E806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000" y="1"/>
            <a:ext cx="2287143" cy="1285875"/>
          </a:xfrm>
          <a:prstGeom prst="rect">
            <a:avLst/>
          </a:prstGeom>
        </p:spPr>
      </p:pic>
      <p:grpSp>
        <p:nvGrpSpPr>
          <p:cNvPr id="19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0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23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24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2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2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29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3" name="White box"/>
          <p:cNvSpPr>
            <a:spLocks noGrp="1"/>
          </p:cNvSpPr>
          <p:nvPr>
            <p:ph type="body" sz="quarter" idx="17" hasCustomPrompt="1"/>
          </p:nvPr>
        </p:nvSpPr>
        <p:spPr>
          <a:xfrm>
            <a:off x="654049" y="3794561"/>
            <a:ext cx="11144851" cy="3070800"/>
          </a:xfrm>
          <a:blipFill>
            <a:blip r:embed="rId2"/>
            <a:stretch>
              <a:fillRect/>
            </a:stretch>
          </a:blipFill>
        </p:spPr>
        <p:txBody>
          <a:bodyPr lIns="0"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298576" y="4269819"/>
            <a:ext cx="2705645" cy="2090639"/>
          </a:xfrm>
        </p:spPr>
        <p:txBody>
          <a:bodyPr>
            <a:no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22809" y="4269809"/>
            <a:ext cx="6271279" cy="2048424"/>
          </a:xfrm>
          <a:noFill/>
        </p:spPr>
        <p:txBody>
          <a:bodyPr wrap="square" lIns="0">
            <a:sp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Gray 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6943" y="4269811"/>
            <a:ext cx="14400" cy="209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0" tIns="0" rIns="0" bIns="683902" anchor="ctr" anchorCtr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C737-C459-4647-8958-BB59048C64D8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000" y="1"/>
            <a:ext cx="2287413" cy="1286027"/>
          </a:xfrm>
          <a:prstGeom prst="rect">
            <a:avLst/>
          </a:prstGeom>
        </p:spPr>
      </p:pic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00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3" y="1504951"/>
            <a:ext cx="508081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508082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67439" y="972009"/>
            <a:ext cx="5053012" cy="538435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text, table or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51CE-F505-41EA-8663-BD227B542C44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3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19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8" name="Rounded Rectangle 17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1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9" y="1504951"/>
            <a:ext cx="10566399" cy="576000"/>
          </a:xfrm>
        </p:spPr>
        <p:txBody>
          <a:bodyPr>
            <a:norm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54051" y="2880253"/>
            <a:ext cx="10566400" cy="3476099"/>
          </a:xfrm>
        </p:spPr>
        <p:txBody>
          <a:bodyPr>
            <a:normAutofit/>
          </a:bodyPr>
          <a:lstStyle>
            <a:lvl1pPr marL="287947" indent="-287947">
              <a:buClr>
                <a:schemeClr val="accent1"/>
              </a:buClr>
              <a:buFont typeface="Arial" panose="020B0604020202020204" pitchFamily="34" charset="0"/>
              <a:buChar char="•"/>
              <a:defRPr baseline="0"/>
            </a:lvl1pPr>
            <a:lvl2pPr marL="575902" indent="-287947">
              <a:buFont typeface="Arial" panose="020B0604020202020204" pitchFamily="34" charset="0"/>
              <a:buChar char="–"/>
              <a:defRPr/>
            </a:lvl2pPr>
            <a:lvl3pPr marL="611891" indent="-287947">
              <a:spcAft>
                <a:spcPts val="600"/>
              </a:spcAft>
              <a:defRPr lang="en-GB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63850" indent="-287947">
              <a:defRPr/>
            </a:lvl4pPr>
            <a:lvl5pPr marL="1079813" indent="-287947">
              <a:defRPr sz="1600"/>
            </a:lvl5pPr>
          </a:lstStyle>
          <a:p>
            <a:pPr lvl="0"/>
            <a:r>
              <a:rPr lang="en-GB" dirty="0"/>
              <a:t>Click to add text, table or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D442-54C2-44B3-900E-8C29E40D0605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1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2" name="Group 11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ounded Rectangle 17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14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6" name="Rounded Rectangle 15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740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10B9-E8C5-4220-9572-2C6F9C10A021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1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CE3C-B761-42CF-86FA-495C803B9E35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4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C5B3-48EC-44AD-A311-D69CCB98B979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7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9019" y="1676404"/>
            <a:ext cx="11199280" cy="4549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6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055439" y="6421441"/>
            <a:ext cx="2375268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>
                <a:solidFill>
                  <a:srgbClr val="C7C2BA"/>
                </a:solidFill>
              </a:rPr>
              <a:t>24 June 2014</a:t>
            </a:r>
            <a:endParaRPr dirty="0">
              <a:solidFill>
                <a:srgbClr val="C7C2BA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430709" y="6421441"/>
            <a:ext cx="3992443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C7C2BA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66457" y="6421441"/>
            <a:ext cx="541867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C2C257-330F-409C-BC18-18554D16EFA6}" type="slidenum">
              <a:rPr lang="en-GB">
                <a:solidFill>
                  <a:srgbClr val="C7C2BA"/>
                </a:solidFill>
              </a:rPr>
              <a:pPr/>
              <a:t>‹nr.›</a:t>
            </a:fld>
            <a:endParaRPr lang="en-GB" dirty="0">
              <a:solidFill>
                <a:srgbClr val="C7C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60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298575" y="1628799"/>
            <a:ext cx="10893425" cy="4487916"/>
          </a:xfrm>
          <a:solidFill>
            <a:schemeClr val="tx1">
              <a:lumMod val="20000"/>
              <a:lumOff val="80000"/>
            </a:schemeClr>
          </a:solidFill>
        </p:spPr>
        <p:txBody>
          <a:bodyPr lIns="2699595" tIns="0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add picture</a:t>
            </a:r>
          </a:p>
        </p:txBody>
      </p:sp>
      <p:sp>
        <p:nvSpPr>
          <p:cNvPr id="10" name="Gray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" y="2578137"/>
            <a:ext cx="6098400" cy="25881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4060" y="439383"/>
            <a:ext cx="9439433" cy="2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12015" y="2869328"/>
            <a:ext cx="3826800" cy="864000"/>
          </a:xfrm>
          <a:noFill/>
        </p:spPr>
        <p:txBody>
          <a:bodyPr lIns="0" tIns="0" rIns="0">
            <a:no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tx2"/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GB" dirty="0"/>
              <a:t>A presentation for: Click to add name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712015" y="3746538"/>
            <a:ext cx="3826800" cy="819375"/>
          </a:xfrm>
        </p:spPr>
        <p:txBody>
          <a:bodyPr anchor="b" anchorCtr="0"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meeting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712015" y="4617523"/>
            <a:ext cx="3826800" cy="407044"/>
          </a:xfrm>
        </p:spPr>
        <p:txBody>
          <a:bodyPr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5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E580-DB9D-4F67-8B11-2FF04398693C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6" name="Previe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9885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8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BBAC-3E82-4329-AD57-5F5421B1D54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19-04-19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66E3-8817-4F6D-84CF-FEFBEEF18CE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AD7E-E0E1-4053-ADD2-94FC7562D71A}" type="datetime1">
              <a:rPr lang="nl-NL" smtClean="0"/>
              <a:t>19-04-19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02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8A03-540A-4982-8BAD-819FE85262BB}" type="datetime1">
              <a:rPr lang="nl-NL" smtClean="0"/>
              <a:t>19-04-19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98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C6BC-43CE-42A3-85C5-771B7F4CD4E7}" type="datetime1">
              <a:rPr lang="nl-NL" smtClean="0"/>
              <a:t>19-04-19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73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EF3A-00A6-40C1-9701-754F18A6858C}" type="datetime1">
              <a:rPr lang="nl-NL" smtClean="0"/>
              <a:t>19-04-19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49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EB89-2A3A-40C3-9C36-F4881D3E47DB}" type="datetime1">
              <a:rPr lang="nl-NL" smtClean="0"/>
              <a:t>19-04-19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7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B182-B990-4126-A3D4-1F15EFF531BB}" type="datetime1">
              <a:rPr lang="nl-NL" smtClean="0"/>
              <a:t>19-04-19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1EA1-C323-4154-8D89-7EBAC74374F2}" type="datetime1">
              <a:rPr lang="nl-NL" smtClean="0"/>
              <a:t>19-04-19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61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8" r:id="rId12"/>
    <p:sldLayoutId id="214748370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ray line"/>
          <p:cNvCxnSpPr/>
          <p:nvPr/>
        </p:nvCxnSpPr>
        <p:spPr>
          <a:xfrm>
            <a:off x="0" y="966509"/>
            <a:ext cx="12192000" cy="0"/>
          </a:xfrm>
          <a:prstGeom prst="line">
            <a:avLst/>
          </a:prstGeom>
          <a:ln w="1270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060" y="439383"/>
            <a:ext cx="943943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add section title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353" y="3284539"/>
            <a:ext cx="9911099" cy="30548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add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68451" y="6500102"/>
            <a:ext cx="2052000" cy="2213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E671F69-0F33-4019-8C50-CCF23F7BDFC9}" type="datetime1">
              <a:rPr lang="nl-NL">
                <a:solidFill>
                  <a:srgbClr val="808285"/>
                </a:solidFill>
              </a:rPr>
              <a:pPr/>
              <a:t>19-04-19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2313" y="6500102"/>
            <a:ext cx="4716000" cy="2213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en-GB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184" y="6500092"/>
            <a:ext cx="504056" cy="2213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7" name="Red box"/>
          <p:cNvSpPr/>
          <p:nvPr/>
        </p:nvSpPr>
        <p:spPr>
          <a:xfrm>
            <a:off x="0" y="0"/>
            <a:ext cx="684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3" name="TOYOTA Logo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33" y="207126"/>
            <a:ext cx="1358851" cy="5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15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7947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902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75902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"/>
        <a:defRPr lang="en-GB" sz="2000" b="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863850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 2" panose="05020102010507070707" pitchFamily="18" charset="2"/>
        <a:buChar char="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151802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 2" panose="05020102010507070707" pitchFamily="18" charset="2"/>
        <a:buChar char="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1439748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727695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015650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303598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GB" sz="19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7068">
          <p15:clr>
            <a:srgbClr val="F26B43"/>
          </p15:clr>
        </p15:guide>
        <p15:guide id="4" pos="818">
          <p15:clr>
            <a:srgbClr val="F26B43"/>
          </p15:clr>
        </p15:guide>
        <p15:guide id="5" pos="412">
          <p15:clr>
            <a:srgbClr val="F26B43"/>
          </p15:clr>
        </p15:guide>
        <p15:guide id="7" orient="horz" pos="275">
          <p15:clr>
            <a:srgbClr val="F26B43"/>
          </p15:clr>
        </p15:guide>
        <p15:guide id="8" orient="horz" pos="4004">
          <p15:clr>
            <a:srgbClr val="F26B43"/>
          </p15:clr>
        </p15:guide>
        <p15:guide id="9" orient="horz" pos="9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A121568-DF1F-4045-B01E-AF3ADD2DE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85994"/>
            <a:ext cx="12489084" cy="4003197"/>
          </a:xfrm>
        </p:spPr>
        <p:txBody>
          <a:bodyPr/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b="1" dirty="0"/>
              <a:t>Even wat rechtzetten.</a:t>
            </a:r>
          </a:p>
        </p:txBody>
      </p:sp>
    </p:spTree>
    <p:extLst>
      <p:ext uri="{BB962C8B-B14F-4D97-AF65-F5344CB8AC3E}">
        <p14:creationId xmlns:p14="http://schemas.microsoft.com/office/powerpoint/2010/main" val="109374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12777"/>
            <a:ext cx="12192000" cy="192021"/>
            <a:chOff x="0" y="1059582"/>
            <a:chExt cx="9144000" cy="144016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59582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131590"/>
              <a:ext cx="9144000" cy="0"/>
            </a:xfrm>
            <a:prstGeom prst="line">
              <a:avLst/>
            </a:prstGeom>
            <a:ln>
              <a:solidFill>
                <a:srgbClr val="FEBD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203598"/>
              <a:ext cx="9144000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F2015AB-7BB1-431B-A1C2-DF89FEF754D0}"/>
              </a:ext>
            </a:extLst>
          </p:cNvPr>
          <p:cNvSpPr txBox="1">
            <a:spLocks/>
          </p:cNvSpPr>
          <p:nvPr/>
        </p:nvSpPr>
        <p:spPr>
          <a:xfrm>
            <a:off x="2543606" y="2564904"/>
            <a:ext cx="7711241" cy="3120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nl-NL" sz="2400" b="1" cap="all" dirty="0">
                <a:latin typeface="Arial" panose="020B0604020202020204"/>
              </a:rPr>
              <a:t>Waterstof is niet nieuw</a:t>
            </a:r>
          </a:p>
        </p:txBody>
      </p:sp>
      <p:pic>
        <p:nvPicPr>
          <p:cNvPr id="15" name="Afbeelding 8">
            <a:extLst>
              <a:ext uri="{FF2B5EF4-FFF2-40B4-BE49-F238E27FC236}">
                <a16:creationId xmlns:a16="http://schemas.microsoft.com/office/drawing/2014/main" id="{3DE4B49C-D302-4E70-BDBA-DB055F92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4389107"/>
            <a:ext cx="3072497" cy="1720599"/>
          </a:xfrm>
          <a:prstGeom prst="rect">
            <a:avLst/>
          </a:prstGeom>
        </p:spPr>
      </p:pic>
      <p:sp>
        <p:nvSpPr>
          <p:cNvPr id="16" name="Tekstvak 9">
            <a:extLst>
              <a:ext uri="{FF2B5EF4-FFF2-40B4-BE49-F238E27FC236}">
                <a16:creationId xmlns:a16="http://schemas.microsoft.com/office/drawing/2014/main" id="{A7B197B4-0A9C-4FC3-934D-B9E24123DAF0}"/>
              </a:ext>
            </a:extLst>
          </p:cNvPr>
          <p:cNvSpPr txBox="1"/>
          <p:nvPr/>
        </p:nvSpPr>
        <p:spPr>
          <a:xfrm>
            <a:off x="335360" y="6117299"/>
            <a:ext cx="371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Pernis produceert 270 ton H2 per dag</a:t>
            </a:r>
          </a:p>
        </p:txBody>
      </p:sp>
      <p:pic>
        <p:nvPicPr>
          <p:cNvPr id="17" name="Afbeelding 10">
            <a:extLst>
              <a:ext uri="{FF2B5EF4-FFF2-40B4-BE49-F238E27FC236}">
                <a16:creationId xmlns:a16="http://schemas.microsoft.com/office/drawing/2014/main" id="{83B9ED35-F392-487F-82E5-D3B1409C3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1" y="1892829"/>
            <a:ext cx="3546431" cy="1824203"/>
          </a:xfrm>
          <a:prstGeom prst="rect">
            <a:avLst/>
          </a:prstGeom>
        </p:spPr>
      </p:pic>
      <p:sp>
        <p:nvSpPr>
          <p:cNvPr id="18" name="Tekstvak 12">
            <a:extLst>
              <a:ext uri="{FF2B5EF4-FFF2-40B4-BE49-F238E27FC236}">
                <a16:creationId xmlns:a16="http://schemas.microsoft.com/office/drawing/2014/main" id="{7F97F4AE-2153-4D4A-99DE-868801C02957}"/>
              </a:ext>
            </a:extLst>
          </p:cNvPr>
          <p:cNvSpPr txBox="1"/>
          <p:nvPr/>
        </p:nvSpPr>
        <p:spPr>
          <a:xfrm>
            <a:off x="335361" y="3717033"/>
            <a:ext cx="39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Eerste gasfabriek in NL in 1826</a:t>
            </a:r>
          </a:p>
        </p:txBody>
      </p:sp>
      <p:pic>
        <p:nvPicPr>
          <p:cNvPr id="19" name="Afbeelding 11">
            <a:extLst>
              <a:ext uri="{FF2B5EF4-FFF2-40B4-BE49-F238E27FC236}">
                <a16:creationId xmlns:a16="http://schemas.microsoft.com/office/drawing/2014/main" id="{29A8F580-38D1-440F-B7D1-36F19407E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1" y="1796819"/>
            <a:ext cx="2632980" cy="1969120"/>
          </a:xfrm>
          <a:prstGeom prst="rect">
            <a:avLst/>
          </a:prstGeom>
        </p:spPr>
      </p:pic>
      <p:sp>
        <p:nvSpPr>
          <p:cNvPr id="20" name="Tekstvak 14">
            <a:extLst>
              <a:ext uri="{FF2B5EF4-FFF2-40B4-BE49-F238E27FC236}">
                <a16:creationId xmlns:a16="http://schemas.microsoft.com/office/drawing/2014/main" id="{4A97E12C-A139-485F-B22C-572057BC6075}"/>
              </a:ext>
            </a:extLst>
          </p:cNvPr>
          <p:cNvSpPr txBox="1"/>
          <p:nvPr/>
        </p:nvSpPr>
        <p:spPr>
          <a:xfrm>
            <a:off x="8880309" y="3717033"/>
            <a:ext cx="268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Eerste H2 heftruck (1960)</a:t>
            </a:r>
          </a:p>
        </p:txBody>
      </p: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7857B16E-15BF-4876-9068-6A4B4A24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39" y="4389107"/>
            <a:ext cx="3072341" cy="1666909"/>
          </a:xfrm>
          <a:prstGeom prst="rect">
            <a:avLst/>
          </a:prstGeom>
        </p:spPr>
      </p:pic>
      <p:sp>
        <p:nvSpPr>
          <p:cNvPr id="22" name="Tekstvak 16">
            <a:extLst>
              <a:ext uri="{FF2B5EF4-FFF2-40B4-BE49-F238E27FC236}">
                <a16:creationId xmlns:a16="http://schemas.microsoft.com/office/drawing/2014/main" id="{7D649A5D-4E5E-47E3-A04F-BAF36BA25C7E}"/>
              </a:ext>
            </a:extLst>
          </p:cNvPr>
          <p:cNvSpPr txBox="1"/>
          <p:nvPr/>
        </p:nvSpPr>
        <p:spPr>
          <a:xfrm>
            <a:off x="4655840" y="6117299"/>
            <a:ext cx="336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Uitgebreid H2 leidingnetwerk</a:t>
            </a:r>
          </a:p>
        </p:txBody>
      </p:sp>
      <p:pic>
        <p:nvPicPr>
          <p:cNvPr id="23" name="Afbeelding 17" descr="Schermopname">
            <a:extLst>
              <a:ext uri="{FF2B5EF4-FFF2-40B4-BE49-F238E27FC236}">
                <a16:creationId xmlns:a16="http://schemas.microsoft.com/office/drawing/2014/main" id="{C005E116-F53A-41F0-A775-732708A75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644" y="4389107"/>
            <a:ext cx="2660885" cy="1624519"/>
          </a:xfrm>
          <a:prstGeom prst="rect">
            <a:avLst/>
          </a:prstGeom>
        </p:spPr>
      </p:pic>
      <p:sp>
        <p:nvSpPr>
          <p:cNvPr id="24" name="Tekstvak 19">
            <a:extLst>
              <a:ext uri="{FF2B5EF4-FFF2-40B4-BE49-F238E27FC236}">
                <a16:creationId xmlns:a16="http://schemas.microsoft.com/office/drawing/2014/main" id="{3E2A6284-0799-4D0B-9E4C-65DFBF8C10EE}"/>
              </a:ext>
            </a:extLst>
          </p:cNvPr>
          <p:cNvSpPr txBox="1"/>
          <p:nvPr/>
        </p:nvSpPr>
        <p:spPr>
          <a:xfrm>
            <a:off x="8255570" y="6117299"/>
            <a:ext cx="39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Online te bestellen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D9107943-80BE-49F9-A207-DBD705649C4A}"/>
              </a:ext>
            </a:extLst>
          </p:cNvPr>
          <p:cNvSpPr txBox="1"/>
          <p:nvPr/>
        </p:nvSpPr>
        <p:spPr>
          <a:xfrm>
            <a:off x="2255573" y="644691"/>
            <a:ext cx="7776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Even wat </a:t>
            </a:r>
            <a:r>
              <a:rPr lang="en-US" sz="2667" b="1" dirty="0" err="1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rechtzetten</a:t>
            </a:r>
            <a:endParaRPr lang="en-US" sz="2667" b="1" dirty="0">
              <a:solidFill>
                <a:schemeClr val="tx2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46979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DEE662AF-C2E1-48DA-862E-B6D0A205CB62}"/>
              </a:ext>
            </a:extLst>
          </p:cNvPr>
          <p:cNvGrpSpPr/>
          <p:nvPr/>
        </p:nvGrpSpPr>
        <p:grpSpPr>
          <a:xfrm>
            <a:off x="2290281" y="1988840"/>
            <a:ext cx="7776864" cy="4869160"/>
            <a:chOff x="251520" y="0"/>
            <a:chExt cx="7958033" cy="51435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4E7CF17-17C7-447F-BD03-87330B38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447" y="0"/>
              <a:ext cx="7275106" cy="514350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35C202E-8C67-4848-B8D5-446BAEE3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2139702"/>
              <a:ext cx="2499742" cy="2499742"/>
            </a:xfrm>
            <a:prstGeom prst="rect">
              <a:avLst/>
            </a:prstGeom>
          </p:spPr>
        </p:pic>
        <p:sp>
          <p:nvSpPr>
            <p:cNvPr id="9" name="Pijl: rechts 8">
              <a:extLst>
                <a:ext uri="{FF2B5EF4-FFF2-40B4-BE49-F238E27FC236}">
                  <a16:creationId xmlns:a16="http://schemas.microsoft.com/office/drawing/2014/main" id="{CECEBE0B-AC8B-448E-9E2F-B646960705DD}"/>
                </a:ext>
              </a:extLst>
            </p:cNvPr>
            <p:cNvSpPr/>
            <p:nvPr/>
          </p:nvSpPr>
          <p:spPr>
            <a:xfrm>
              <a:off x="251520" y="3327834"/>
              <a:ext cx="2304256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Waterstofgas uit tank</a:t>
              </a:r>
            </a:p>
          </p:txBody>
        </p:sp>
        <p:sp>
          <p:nvSpPr>
            <p:cNvPr id="10" name="Pijl: rechts 9">
              <a:extLst>
                <a:ext uri="{FF2B5EF4-FFF2-40B4-BE49-F238E27FC236}">
                  <a16:creationId xmlns:a16="http://schemas.microsoft.com/office/drawing/2014/main" id="{12ADE6B9-47E3-4646-A468-693321426841}"/>
                </a:ext>
              </a:extLst>
            </p:cNvPr>
            <p:cNvSpPr/>
            <p:nvPr/>
          </p:nvSpPr>
          <p:spPr>
            <a:xfrm rot="10800000" flipV="1">
              <a:off x="4499992" y="3327834"/>
              <a:ext cx="201622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Zuurstof uit lucht</a:t>
              </a:r>
            </a:p>
          </p:txBody>
        </p:sp>
        <p:sp>
          <p:nvSpPr>
            <p:cNvPr id="13" name="Pijl: gekromd omlaag 12" title="Stroom">
              <a:extLst>
                <a:ext uri="{FF2B5EF4-FFF2-40B4-BE49-F238E27FC236}">
                  <a16:creationId xmlns:a16="http://schemas.microsoft.com/office/drawing/2014/main" id="{96D52708-ADD3-4D43-885F-E42BC794949A}"/>
                </a:ext>
              </a:extLst>
            </p:cNvPr>
            <p:cNvSpPr/>
            <p:nvPr/>
          </p:nvSpPr>
          <p:spPr>
            <a:xfrm flipH="1">
              <a:off x="1765822" y="1918481"/>
              <a:ext cx="1854453" cy="915566"/>
            </a:xfrm>
            <a:prstGeom prst="curvedDownArrow">
              <a:avLst>
                <a:gd name="adj1" fmla="val 25000"/>
                <a:gd name="adj2" fmla="val 66325"/>
                <a:gd name="adj3" fmla="val 2500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E2DD411-F93E-4ECC-BB92-B860FA08945D}"/>
                </a:ext>
              </a:extLst>
            </p:cNvPr>
            <p:cNvSpPr txBox="1"/>
            <p:nvPr/>
          </p:nvSpPr>
          <p:spPr>
            <a:xfrm rot="17312209">
              <a:off x="1686426" y="2196080"/>
              <a:ext cx="1008113" cy="346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Stroom</a:t>
              </a:r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1801B488-3DBC-408C-92D9-E290807A075E}"/>
              </a:ext>
            </a:extLst>
          </p:cNvPr>
          <p:cNvGrpSpPr/>
          <p:nvPr/>
        </p:nvGrpSpPr>
        <p:grpSpPr>
          <a:xfrm>
            <a:off x="0" y="644691"/>
            <a:ext cx="12192000" cy="960107"/>
            <a:chOff x="0" y="483518"/>
            <a:chExt cx="9144000" cy="7200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32A3AD-F7D8-4C76-BC87-46C1995FC015}"/>
                </a:ext>
              </a:extLst>
            </p:cNvPr>
            <p:cNvGrpSpPr/>
            <p:nvPr/>
          </p:nvGrpSpPr>
          <p:grpSpPr>
            <a:xfrm>
              <a:off x="0" y="1059582"/>
              <a:ext cx="9144000" cy="144016"/>
              <a:chOff x="0" y="1059582"/>
              <a:chExt cx="9144000" cy="144016"/>
            </a:xfrm>
          </p:grpSpPr>
          <p:cxnSp>
            <p:nvCxnSpPr>
              <p:cNvPr id="19" name="Straight Connector 9">
                <a:extLst>
                  <a:ext uri="{FF2B5EF4-FFF2-40B4-BE49-F238E27FC236}">
                    <a16:creationId xmlns:a16="http://schemas.microsoft.com/office/drawing/2014/main" id="{D1925D46-3F5A-4489-BFB7-B25C3AE0B734}"/>
                  </a:ext>
                </a:extLst>
              </p:cNvPr>
              <p:cNvCxnSpPr/>
              <p:nvPr/>
            </p:nvCxnSpPr>
            <p:spPr>
              <a:xfrm>
                <a:off x="0" y="1059582"/>
                <a:ext cx="9144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0">
                <a:extLst>
                  <a:ext uri="{FF2B5EF4-FFF2-40B4-BE49-F238E27FC236}">
                    <a16:creationId xmlns:a16="http://schemas.microsoft.com/office/drawing/2014/main" id="{BD135582-FFA5-449D-A0E7-EB818C03163F}"/>
                  </a:ext>
                </a:extLst>
              </p:cNvPr>
              <p:cNvCxnSpPr/>
              <p:nvPr/>
            </p:nvCxnSpPr>
            <p:spPr>
              <a:xfrm>
                <a:off x="0" y="1131590"/>
                <a:ext cx="9144000" cy="0"/>
              </a:xfrm>
              <a:prstGeom prst="line">
                <a:avLst/>
              </a:prstGeom>
              <a:ln>
                <a:solidFill>
                  <a:srgbClr val="FEBD1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id="{0113472A-735D-436E-9C00-F847A9626C3F}"/>
                  </a:ext>
                </a:extLst>
              </p:cNvPr>
              <p:cNvCxnSpPr/>
              <p:nvPr/>
            </p:nvCxnSpPr>
            <p:spPr>
              <a:xfrm>
                <a:off x="0" y="1203598"/>
                <a:ext cx="9144000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34D062A0-30E3-4AE7-AD82-DC6B41ABD714}"/>
                </a:ext>
              </a:extLst>
            </p:cNvPr>
            <p:cNvSpPr txBox="1"/>
            <p:nvPr/>
          </p:nvSpPr>
          <p:spPr>
            <a:xfrm>
              <a:off x="1691680" y="483518"/>
              <a:ext cx="5832648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tx2">
                      <a:lumMod val="50000"/>
                    </a:schemeClr>
                  </a:solidFill>
                  <a:latin typeface="Arial Black"/>
                  <a:cs typeface="Arial Black"/>
                </a:rPr>
                <a:t>Even wat </a:t>
              </a:r>
              <a:r>
                <a:rPr lang="en-US" sz="2667" b="1" dirty="0" err="1">
                  <a:solidFill>
                    <a:schemeClr val="tx2">
                      <a:lumMod val="50000"/>
                    </a:schemeClr>
                  </a:solidFill>
                  <a:latin typeface="Arial Black"/>
                  <a:cs typeface="Arial Black"/>
                </a:rPr>
                <a:t>rechtzetten</a:t>
              </a:r>
              <a:endPara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22" name="Tekstvak 21">
            <a:extLst>
              <a:ext uri="{FF2B5EF4-FFF2-40B4-BE49-F238E27FC236}">
                <a16:creationId xmlns:a16="http://schemas.microsoft.com/office/drawing/2014/main" id="{96A8C514-E809-4F1C-9B64-E4E98F018B56}"/>
              </a:ext>
            </a:extLst>
          </p:cNvPr>
          <p:cNvSpPr txBox="1"/>
          <p:nvPr/>
        </p:nvSpPr>
        <p:spPr>
          <a:xfrm>
            <a:off x="431371" y="1831317"/>
            <a:ext cx="1094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2. De waterstof </a:t>
            </a:r>
            <a:r>
              <a:rPr lang="nl-NL" sz="2400" dirty="0" err="1"/>
              <a:t>fuel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is elektrisch</a:t>
            </a:r>
          </a:p>
        </p:txBody>
      </p:sp>
    </p:spTree>
    <p:extLst>
      <p:ext uri="{BB962C8B-B14F-4D97-AF65-F5344CB8AC3E}">
        <p14:creationId xmlns:p14="http://schemas.microsoft.com/office/powerpoint/2010/main" val="29377290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>
            <a:extLst>
              <a:ext uri="{FF2B5EF4-FFF2-40B4-BE49-F238E27FC236}">
                <a16:creationId xmlns:a16="http://schemas.microsoft.com/office/drawing/2014/main" id="{96A8C514-E809-4F1C-9B64-E4E98F018B56}"/>
              </a:ext>
            </a:extLst>
          </p:cNvPr>
          <p:cNvSpPr txBox="1"/>
          <p:nvPr/>
        </p:nvSpPr>
        <p:spPr>
          <a:xfrm>
            <a:off x="654050" y="1709081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nl-NL" sz="2400" dirty="0"/>
              <a:t>Waterstof is niet nieuw.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De </a:t>
            </a:r>
            <a:r>
              <a:rPr lang="nl-NL" sz="2400" dirty="0" err="1"/>
              <a:t>fuel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is elektrisch.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Infrastructuur hoeft in logistiek geen bottleneck te zijn.</a:t>
            </a:r>
          </a:p>
          <a:p>
            <a:pPr marL="457189" indent="-457189">
              <a:buFont typeface="+mj-lt"/>
              <a:buAutoNum type="arabicPeriod"/>
            </a:pPr>
            <a:endParaRPr lang="nl-NL" sz="2400" dirty="0"/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6EA1416-E8E8-4227-BBCA-500BAE9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9" y="4766290"/>
            <a:ext cx="2980439" cy="1861608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41A4077C-2ABE-463E-9498-2B2263039243}"/>
              </a:ext>
            </a:extLst>
          </p:cNvPr>
          <p:cNvGrpSpPr/>
          <p:nvPr/>
        </p:nvGrpSpPr>
        <p:grpSpPr>
          <a:xfrm>
            <a:off x="0" y="1412777"/>
            <a:ext cx="12192000" cy="192021"/>
            <a:chOff x="0" y="1059582"/>
            <a:chExt cx="9144000" cy="144016"/>
          </a:xfrm>
        </p:grpSpPr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165E55A8-305E-424F-BFCC-C0AED8EA2B19}"/>
                </a:ext>
              </a:extLst>
            </p:cNvPr>
            <p:cNvCxnSpPr/>
            <p:nvPr/>
          </p:nvCxnSpPr>
          <p:spPr>
            <a:xfrm>
              <a:off x="0" y="1059582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BA701F8D-8391-4891-A0FB-1956D4FE2917}"/>
                </a:ext>
              </a:extLst>
            </p:cNvPr>
            <p:cNvCxnSpPr/>
            <p:nvPr/>
          </p:nvCxnSpPr>
          <p:spPr>
            <a:xfrm>
              <a:off x="0" y="1131590"/>
              <a:ext cx="9144000" cy="0"/>
            </a:xfrm>
            <a:prstGeom prst="line">
              <a:avLst/>
            </a:prstGeom>
            <a:ln>
              <a:solidFill>
                <a:srgbClr val="FEBD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2">
              <a:extLst>
                <a:ext uri="{FF2B5EF4-FFF2-40B4-BE49-F238E27FC236}">
                  <a16:creationId xmlns:a16="http://schemas.microsoft.com/office/drawing/2014/main" id="{1C740827-863B-4582-AC8B-870A49608E7C}"/>
                </a:ext>
              </a:extLst>
            </p:cNvPr>
            <p:cNvCxnSpPr/>
            <p:nvPr/>
          </p:nvCxnSpPr>
          <p:spPr>
            <a:xfrm>
              <a:off x="0" y="1203598"/>
              <a:ext cx="9144000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5D6316D9-9A4D-420F-9AE2-3CB11187DDAD}"/>
              </a:ext>
            </a:extLst>
          </p:cNvPr>
          <p:cNvSpPr txBox="1"/>
          <p:nvPr/>
        </p:nvSpPr>
        <p:spPr>
          <a:xfrm>
            <a:off x="2255573" y="644691"/>
            <a:ext cx="7776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Even wat </a:t>
            </a:r>
            <a:r>
              <a:rPr lang="en-US" sz="2667" b="1" dirty="0" err="1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rechtzetten</a:t>
            </a:r>
            <a:endParaRPr lang="en-US" sz="2667" b="1" dirty="0">
              <a:solidFill>
                <a:schemeClr val="tx2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EBC62E-8A5A-4CD5-98F4-B5EE2846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647" y="3022980"/>
            <a:ext cx="4761953" cy="3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94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Blank">
  <a:themeElements>
    <a:clrScheme name="TOYOTA">
      <a:dk1>
        <a:srgbClr val="808285"/>
      </a:dk1>
      <a:lt1>
        <a:sysClr val="window" lastClr="FFFFFF"/>
      </a:lt1>
      <a:dk2>
        <a:srgbClr val="2C2A29"/>
      </a:dk2>
      <a:lt2>
        <a:srgbClr val="F37934"/>
      </a:lt2>
      <a:accent1>
        <a:srgbClr val="C8102E"/>
      </a:accent1>
      <a:accent2>
        <a:srgbClr val="808285"/>
      </a:accent2>
      <a:accent3>
        <a:srgbClr val="426BBA"/>
      </a:accent3>
      <a:accent4>
        <a:srgbClr val="62C751"/>
      </a:accent4>
      <a:accent5>
        <a:srgbClr val="FAC51C"/>
      </a:accent5>
      <a:accent6>
        <a:srgbClr val="A38F8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>
          <a:solidFill>
            <a:schemeClr val="accent2"/>
          </a:solidFill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8000" indent="-288000">
          <a:spcAft>
            <a:spcPts val="600"/>
          </a:spcAft>
          <a:buClr>
            <a:schemeClr val="accent1"/>
          </a:buClr>
          <a:buFont typeface="Arial" panose="020B0604020202020204" pitchFamily="34" charset="0"/>
          <a:buChar char="•"/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OYOTA PowerPoint Template.potx" id="{D5C932C4-C28F-4A18-B124-1CFF9D26AF7C}" vid="{15895572-C49F-4D92-83D6-1782D5766C7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80</Words>
  <Application>Microsoft Macintosh PowerPoint</Application>
  <PresentationFormat>Breedbeeld</PresentationFormat>
  <Paragraphs>22</Paragraphs>
  <Slides>4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HelveticaNeueLT Std Lt Cn</vt:lpstr>
      <vt:lpstr>Times</vt:lpstr>
      <vt:lpstr>Wingdings 2</vt:lpstr>
      <vt:lpstr>Office Theme</vt:lpstr>
      <vt:lpstr>6_Blank</vt:lpstr>
      <vt:lpstr>think-cell Slide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Willem Stehouwer</dc:creator>
  <cp:lastModifiedBy>Maud Stehouwer</cp:lastModifiedBy>
  <cp:revision>64</cp:revision>
  <dcterms:created xsi:type="dcterms:W3CDTF">2019-02-24T15:05:00Z</dcterms:created>
  <dcterms:modified xsi:type="dcterms:W3CDTF">2019-04-19T11:07:21Z</dcterms:modified>
</cp:coreProperties>
</file>