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11"/>
  </p:notesMasterIdLst>
  <p:sldIdLst>
    <p:sldId id="914" r:id="rId3"/>
    <p:sldId id="502" r:id="rId4"/>
    <p:sldId id="499" r:id="rId5"/>
    <p:sldId id="932" r:id="rId6"/>
    <p:sldId id="933" r:id="rId7"/>
    <p:sldId id="934" r:id="rId8"/>
    <p:sldId id="906" r:id="rId9"/>
    <p:sldId id="91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B1C"/>
    <a:srgbClr val="F9F9FB"/>
    <a:srgbClr val="4472C4"/>
    <a:srgbClr val="091717"/>
    <a:srgbClr val="EFF5FB"/>
    <a:srgbClr val="EAEAEA"/>
    <a:srgbClr val="EAE9E9"/>
    <a:srgbClr val="EBE9E9"/>
    <a:srgbClr val="E8E8E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08" y="632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23-04-19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0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9" y="0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39"/>
            <a:ext cx="2106612" cy="1354139"/>
            <a:chOff x="-2231300" y="2231625"/>
            <a:chExt cx="2106943" cy="1353870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9" y="1196752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23-04-19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39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A07B99-54EB-4953-AC00-B60E054B70FE}" type="datetime1">
              <a:rPr lang="nl-NL" smtClean="0">
                <a:solidFill>
                  <a:srgbClr val="C7C2BA"/>
                </a:solidFill>
              </a:rPr>
              <a:t>23-04-19</a:t>
            </a:fld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39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5" y="6421439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3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2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27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23-04-19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23-04-19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23-04-19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23-04-19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23-04-19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23-04-19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23-04-19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23-04-19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2" r:id="rId12"/>
    <p:sldLayoutId id="2147483734" r:id="rId13"/>
    <p:sldLayoutId id="2147483735" r:id="rId14"/>
    <p:sldLayoutId id="2147483736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Praktische zaken.</a:t>
            </a:r>
          </a:p>
        </p:txBody>
      </p:sp>
    </p:spTree>
    <p:extLst>
      <p:ext uri="{BB962C8B-B14F-4D97-AF65-F5344CB8AC3E}">
        <p14:creationId xmlns:p14="http://schemas.microsoft.com/office/powerpoint/2010/main" val="111517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0AB04-97E7-44C3-859C-2FB32780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Praktische zaken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3499" y="1504950"/>
            <a:ext cx="8316913" cy="2887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r>
              <a:rPr lang="nl-NL" dirty="0">
                <a:solidFill>
                  <a:srgbClr val="002060"/>
                </a:solidFill>
              </a:rPr>
              <a:t>Vervolgstappen.</a:t>
            </a:r>
          </a:p>
          <a:p>
            <a:r>
              <a:rPr lang="nl-NL" dirty="0">
                <a:solidFill>
                  <a:srgbClr val="002060"/>
                </a:solidFill>
              </a:rPr>
              <a:t>Service pakketten en abonnementsvormen.</a:t>
            </a:r>
          </a:p>
          <a:p>
            <a:r>
              <a:rPr lang="nl-NL" dirty="0">
                <a:solidFill>
                  <a:srgbClr val="002060"/>
                </a:solidFill>
              </a:rPr>
              <a:t>Investering circa ¾ miljoen Euro.</a:t>
            </a:r>
          </a:p>
          <a:p>
            <a:r>
              <a:rPr lang="nl-NL" dirty="0">
                <a:solidFill>
                  <a:srgbClr val="00206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164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CB4DC-57E2-4A6F-9C58-313B39E7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83934"/>
            <a:ext cx="9439433" cy="216000"/>
          </a:xfrm>
        </p:spPr>
        <p:txBody>
          <a:bodyPr>
            <a:normAutofit fontScale="90000"/>
          </a:bodyPr>
          <a:lstStyle/>
          <a:p>
            <a:r>
              <a:rPr lang="nl-NL" dirty="0"/>
              <a:t>Overzicht mogelijk vervolgtraject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773291F-C617-4BFB-AD70-E62278F70B28}"/>
              </a:ext>
            </a:extLst>
          </p:cNvPr>
          <p:cNvSpPr/>
          <p:nvPr/>
        </p:nvSpPr>
        <p:spPr>
          <a:xfrm>
            <a:off x="654050" y="2930652"/>
            <a:ext cx="11537950" cy="585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400" dirty="0" err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0B7AE27-18D9-42A3-8487-DEC5220EB89B}"/>
              </a:ext>
            </a:extLst>
          </p:cNvPr>
          <p:cNvSpPr txBox="1"/>
          <p:nvPr/>
        </p:nvSpPr>
        <p:spPr>
          <a:xfrm rot="16200000">
            <a:off x="-36230" y="1777258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27 feb 2019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B534F6B-11B6-4C51-9690-A1D8592C30B5}"/>
              </a:ext>
            </a:extLst>
          </p:cNvPr>
          <p:cNvCxnSpPr>
            <a:cxnSpLocks/>
          </p:cNvCxnSpPr>
          <p:nvPr/>
        </p:nvCxnSpPr>
        <p:spPr>
          <a:xfrm flipH="1">
            <a:off x="654050" y="2672419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D1E73E5-0392-4CB4-A0C0-5EDFD5450BEE}"/>
              </a:ext>
            </a:extLst>
          </p:cNvPr>
          <p:cNvSpPr txBox="1"/>
          <p:nvPr/>
        </p:nvSpPr>
        <p:spPr>
          <a:xfrm rot="16200000">
            <a:off x="10400779" y="1780726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Oktober 2020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A8B0856-34E6-4D5F-97FE-6CB792BB9EBB}"/>
              </a:ext>
            </a:extLst>
          </p:cNvPr>
          <p:cNvCxnSpPr>
            <a:cxnSpLocks/>
          </p:cNvCxnSpPr>
          <p:nvPr/>
        </p:nvCxnSpPr>
        <p:spPr>
          <a:xfrm flipH="1">
            <a:off x="11099011" y="2679856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194920BE-8B8C-40EA-A02C-98471CEDFCE8}"/>
              </a:ext>
            </a:extLst>
          </p:cNvPr>
          <p:cNvSpPr txBox="1"/>
          <p:nvPr/>
        </p:nvSpPr>
        <p:spPr>
          <a:xfrm rot="16200000">
            <a:off x="9096348" y="1781478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juli 2020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3D2F97E1-94C4-4836-B47B-BC8B4F36D09F}"/>
              </a:ext>
            </a:extLst>
          </p:cNvPr>
          <p:cNvCxnSpPr>
            <a:cxnSpLocks/>
          </p:cNvCxnSpPr>
          <p:nvPr/>
        </p:nvCxnSpPr>
        <p:spPr>
          <a:xfrm flipH="1">
            <a:off x="9790604" y="2676142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2FAC1038-872E-4A56-A547-7D3DC5591F66}"/>
              </a:ext>
            </a:extLst>
          </p:cNvPr>
          <p:cNvSpPr txBox="1"/>
          <p:nvPr/>
        </p:nvSpPr>
        <p:spPr>
          <a:xfrm rot="16200000">
            <a:off x="1635824" y="1785021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juni 2019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06ED378-0BB0-48CB-8BCD-16FDC27BF7D6}"/>
              </a:ext>
            </a:extLst>
          </p:cNvPr>
          <p:cNvCxnSpPr>
            <a:cxnSpLocks/>
          </p:cNvCxnSpPr>
          <p:nvPr/>
        </p:nvCxnSpPr>
        <p:spPr>
          <a:xfrm flipH="1">
            <a:off x="2330080" y="2679685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43037471-2538-4A05-9B20-3B88C841FEBD}"/>
              </a:ext>
            </a:extLst>
          </p:cNvPr>
          <p:cNvSpPr txBox="1"/>
          <p:nvPr/>
        </p:nvSpPr>
        <p:spPr>
          <a:xfrm rot="16200000">
            <a:off x="6976937" y="1799192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b="1" dirty="0">
                <a:solidFill>
                  <a:srgbClr val="C8102E"/>
                </a:solidFill>
              </a:rPr>
              <a:t>feb 2020 </a:t>
            </a:r>
            <a:endParaRPr lang="nl-NL" sz="2000" b="1" dirty="0">
              <a:solidFill>
                <a:srgbClr val="C8102E"/>
              </a:solidFill>
            </a:endParaRP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2196B17-2FE3-4974-BCB9-4FFC3427392D}"/>
              </a:ext>
            </a:extLst>
          </p:cNvPr>
          <p:cNvCxnSpPr>
            <a:cxnSpLocks/>
          </p:cNvCxnSpPr>
          <p:nvPr/>
        </p:nvCxnSpPr>
        <p:spPr>
          <a:xfrm flipH="1">
            <a:off x="7671193" y="2693856"/>
            <a:ext cx="11248" cy="601133"/>
          </a:xfrm>
          <a:prstGeom prst="line">
            <a:avLst/>
          </a:prstGeom>
          <a:ln w="1270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jl: links/rechts 7">
            <a:extLst>
              <a:ext uri="{FF2B5EF4-FFF2-40B4-BE49-F238E27FC236}">
                <a16:creationId xmlns:a16="http://schemas.microsoft.com/office/drawing/2014/main" id="{B227471E-BBB9-47C3-A3A3-7CB45A45E47D}"/>
              </a:ext>
            </a:extLst>
          </p:cNvPr>
          <p:cNvSpPr/>
          <p:nvPr/>
        </p:nvSpPr>
        <p:spPr>
          <a:xfrm>
            <a:off x="654050" y="3353887"/>
            <a:ext cx="1676030" cy="393405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Ontwerp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B279F62-A359-472C-B701-DE42F720B0C1}"/>
              </a:ext>
            </a:extLst>
          </p:cNvPr>
          <p:cNvSpPr txBox="1"/>
          <p:nvPr/>
        </p:nvSpPr>
        <p:spPr>
          <a:xfrm>
            <a:off x="441390" y="4533330"/>
            <a:ext cx="2982289" cy="18004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Voertuig detail specificaties.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Gebruikersgroep uitbreiden.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Detail begroting investering &amp; exploitatie.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Vergunningen (verkenning).</a:t>
            </a:r>
          </a:p>
        </p:txBody>
      </p:sp>
      <p:sp>
        <p:nvSpPr>
          <p:cNvPr id="21" name="Pijl: links/rechts 20">
            <a:extLst>
              <a:ext uri="{FF2B5EF4-FFF2-40B4-BE49-F238E27FC236}">
                <a16:creationId xmlns:a16="http://schemas.microsoft.com/office/drawing/2014/main" id="{8A305030-AA85-42B9-A29B-7FA4EE01C410}"/>
              </a:ext>
            </a:extLst>
          </p:cNvPr>
          <p:cNvSpPr/>
          <p:nvPr/>
        </p:nvSpPr>
        <p:spPr>
          <a:xfrm>
            <a:off x="2330080" y="3705501"/>
            <a:ext cx="7449276" cy="393405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Realisatie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384886E-A4C4-4A5C-A7D8-124BA9AEE5D9}"/>
              </a:ext>
            </a:extLst>
          </p:cNvPr>
          <p:cNvSpPr txBox="1"/>
          <p:nvPr/>
        </p:nvSpPr>
        <p:spPr>
          <a:xfrm>
            <a:off x="3639442" y="4533330"/>
            <a:ext cx="3589481" cy="18774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Voertuig bouwen / bestellen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Organisatie &amp; protocollen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Gebruikers &amp; sponsor overeenkomsten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Financiering &amp; subsidies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Vergunningen aanvragen</a:t>
            </a:r>
          </a:p>
        </p:txBody>
      </p:sp>
      <p:sp>
        <p:nvSpPr>
          <p:cNvPr id="23" name="Pijl: links/rechts 22">
            <a:extLst>
              <a:ext uri="{FF2B5EF4-FFF2-40B4-BE49-F238E27FC236}">
                <a16:creationId xmlns:a16="http://schemas.microsoft.com/office/drawing/2014/main" id="{2B0038E4-F431-4E51-86EB-4C28D37128E8}"/>
              </a:ext>
            </a:extLst>
          </p:cNvPr>
          <p:cNvSpPr/>
          <p:nvPr/>
        </p:nvSpPr>
        <p:spPr>
          <a:xfrm>
            <a:off x="9774791" y="3348665"/>
            <a:ext cx="1324220" cy="393405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Test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E0BFDC5-CC33-48DE-8CB2-EBA27B26DF42}"/>
              </a:ext>
            </a:extLst>
          </p:cNvPr>
          <p:cNvSpPr txBox="1"/>
          <p:nvPr/>
        </p:nvSpPr>
        <p:spPr>
          <a:xfrm>
            <a:off x="9718924" y="4537589"/>
            <a:ext cx="2268983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Proefrijden/tanken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Protocollen &amp; planning tests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Implementatie &amp; training</a:t>
            </a:r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id="{49E2C04C-295A-4D23-9F0F-AFE7221A7C6F}"/>
              </a:ext>
            </a:extLst>
          </p:cNvPr>
          <p:cNvSpPr/>
          <p:nvPr/>
        </p:nvSpPr>
        <p:spPr>
          <a:xfrm>
            <a:off x="11110257" y="3709246"/>
            <a:ext cx="750054" cy="3429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Live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5CEB027-4C9A-4251-B3A6-393F64909319}"/>
              </a:ext>
            </a:extLst>
          </p:cNvPr>
          <p:cNvCxnSpPr>
            <a:cxnSpLocks/>
          </p:cNvCxnSpPr>
          <p:nvPr/>
        </p:nvCxnSpPr>
        <p:spPr>
          <a:xfrm>
            <a:off x="1497330" y="3842542"/>
            <a:ext cx="0" cy="6867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C9BDDFDB-24E2-4A10-8125-630B1C769900}"/>
              </a:ext>
            </a:extLst>
          </p:cNvPr>
          <p:cNvCxnSpPr>
            <a:cxnSpLocks/>
          </p:cNvCxnSpPr>
          <p:nvPr/>
        </p:nvCxnSpPr>
        <p:spPr>
          <a:xfrm>
            <a:off x="6096000" y="4159250"/>
            <a:ext cx="0" cy="37000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5CFC8A23-5948-452E-A6BC-109E9AB25869}"/>
              </a:ext>
            </a:extLst>
          </p:cNvPr>
          <p:cNvCxnSpPr>
            <a:cxnSpLocks/>
          </p:cNvCxnSpPr>
          <p:nvPr/>
        </p:nvCxnSpPr>
        <p:spPr>
          <a:xfrm>
            <a:off x="10440711" y="3838309"/>
            <a:ext cx="0" cy="6867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716688B6-E012-4B7D-8A19-05E69E1BCBEB}"/>
              </a:ext>
            </a:extLst>
          </p:cNvPr>
          <p:cNvSpPr txBox="1"/>
          <p:nvPr/>
        </p:nvSpPr>
        <p:spPr>
          <a:xfrm>
            <a:off x="6987238" y="3290532"/>
            <a:ext cx="1390405" cy="3152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nl-NL" sz="1400" b="1" dirty="0">
                <a:solidFill>
                  <a:srgbClr val="C8102E"/>
                </a:solidFill>
              </a:rPr>
              <a:t>Checkpoint </a:t>
            </a:r>
            <a:endParaRPr lang="nl-NL" sz="2000" b="1" dirty="0">
              <a:solidFill>
                <a:srgbClr val="C8102E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DD159BC-FB8B-4C9E-A9D5-D9C9C684E057}"/>
              </a:ext>
            </a:extLst>
          </p:cNvPr>
          <p:cNvSpPr txBox="1"/>
          <p:nvPr/>
        </p:nvSpPr>
        <p:spPr>
          <a:xfrm>
            <a:off x="7456111" y="4537589"/>
            <a:ext cx="2070662" cy="984885"/>
          </a:xfrm>
          <a:prstGeom prst="rect">
            <a:avLst/>
          </a:prstGeom>
          <a:noFill/>
          <a:ln>
            <a:solidFill>
              <a:srgbClr val="E6042D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600" b="1" dirty="0">
                <a:solidFill>
                  <a:schemeClr val="accent1"/>
                </a:solidFill>
              </a:rPr>
              <a:t>Vergunningen &amp;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600" b="1" dirty="0">
                <a:solidFill>
                  <a:schemeClr val="accent1"/>
                </a:solidFill>
              </a:rPr>
              <a:t>Subsidies rond?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600" b="1" dirty="0">
                <a:solidFill>
                  <a:schemeClr val="accent1"/>
                </a:solidFill>
              </a:rPr>
              <a:t>Andere risico’s?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1A6B7D6-7AD1-4617-A9C7-2A45093634E3}"/>
              </a:ext>
            </a:extLst>
          </p:cNvPr>
          <p:cNvCxnSpPr>
            <a:cxnSpLocks/>
          </p:cNvCxnSpPr>
          <p:nvPr/>
        </p:nvCxnSpPr>
        <p:spPr>
          <a:xfrm>
            <a:off x="8015595" y="3580129"/>
            <a:ext cx="0" cy="944890"/>
          </a:xfrm>
          <a:prstGeom prst="line">
            <a:avLst/>
          </a:prstGeom>
          <a:ln w="1270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73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C5766EF-4847-4E71-9A37-BD6D424FF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9686978-7CF6-4814-B5D1-5839BAA7B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3485C97-FB95-4F3B-A039-28D9AF4BA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5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328D4F3-6F25-4777-9EE2-7C138D7D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0776" y="6356350"/>
            <a:ext cx="2743200" cy="365125"/>
          </a:xfrm>
        </p:spPr>
        <p:txBody>
          <a:bodyPr/>
          <a:lstStyle/>
          <a:p>
            <a:fld id="{CB425281-793C-44B6-9FB4-1EB1BF188BFD}" type="slidenum">
              <a:rPr lang="en-GB" smtClean="0"/>
              <a:t>7</a:t>
            </a:fld>
            <a:endParaRPr lang="en-GB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713C8E3-8D5E-4EC9-A04B-92524F7D0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55" y="-13212"/>
            <a:ext cx="6421821" cy="6143297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EB1B4B4-742A-48CA-B6E2-0DA5047E501A}"/>
              </a:ext>
            </a:extLst>
          </p:cNvPr>
          <p:cNvSpPr/>
          <p:nvPr/>
        </p:nvSpPr>
        <p:spPr>
          <a:xfrm>
            <a:off x="2890355" y="6130085"/>
            <a:ext cx="6421821" cy="727915"/>
          </a:xfrm>
          <a:prstGeom prst="rect">
            <a:avLst/>
          </a:prstGeom>
          <a:solidFill>
            <a:srgbClr val="09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93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73477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lvl="0" indent="0" algn="ctr">
              <a:buClr>
                <a:prstClr val="white"/>
              </a:buClr>
              <a:buNone/>
            </a:pPr>
            <a:r>
              <a:rPr lang="nl-NL" dirty="0">
                <a:solidFill>
                  <a:prstClr val="white"/>
                </a:solidFill>
              </a:rPr>
              <a:t>Verder in gesprek?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nl-NL" sz="1800" dirty="0" err="1">
                <a:solidFill>
                  <a:prstClr val="white"/>
                </a:solidFill>
              </a:rPr>
              <a:t>willem.stehouwer@mep.energy</a:t>
            </a:r>
            <a:endParaRPr lang="nl-NL" dirty="0">
              <a:solidFill>
                <a:prstClr val="white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nl-NL" sz="1800" dirty="0">
                <a:solidFill>
                  <a:prstClr val="white"/>
                </a:solidFill>
              </a:rPr>
              <a:t>+31 654 360 654</a:t>
            </a:r>
          </a:p>
        </p:txBody>
      </p:sp>
    </p:spTree>
    <p:extLst>
      <p:ext uri="{BB962C8B-B14F-4D97-AF65-F5344CB8AC3E}">
        <p14:creationId xmlns:p14="http://schemas.microsoft.com/office/powerpoint/2010/main" val="3562687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106</Words>
  <Application>Microsoft Macintosh PowerPoint</Application>
  <PresentationFormat>Breedbeeld</PresentationFormat>
  <Paragraphs>42</Paragraphs>
  <Slides>8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HelveticaNeueLT Std Lt Cn</vt:lpstr>
      <vt:lpstr>Wingdings 2</vt:lpstr>
      <vt:lpstr>Office Theme</vt:lpstr>
      <vt:lpstr>6_Blank</vt:lpstr>
      <vt:lpstr>think-cell Slide</vt:lpstr>
      <vt:lpstr>PowerPoint-presentatie</vt:lpstr>
      <vt:lpstr>Praktische zaken</vt:lpstr>
      <vt:lpstr>Overzicht mogelijk vervolgtraject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70</cp:revision>
  <dcterms:created xsi:type="dcterms:W3CDTF">2019-02-24T15:05:00Z</dcterms:created>
  <dcterms:modified xsi:type="dcterms:W3CDTF">2019-04-23T08:49:18Z</dcterms:modified>
</cp:coreProperties>
</file>