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7"/>
  </p:notesMasterIdLst>
  <p:sldIdLst>
    <p:sldId id="494" r:id="rId3"/>
    <p:sldId id="858" r:id="rId4"/>
    <p:sldId id="886" r:id="rId5"/>
    <p:sldId id="4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D1B1C"/>
    <a:srgbClr val="F9F9FB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6" y="1296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8BA80-940B-460F-98E0-742B2D41F4BD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4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Energietransitie.</a:t>
            </a:r>
          </a:p>
        </p:txBody>
      </p:sp>
    </p:spTree>
    <p:extLst>
      <p:ext uri="{BB962C8B-B14F-4D97-AF65-F5344CB8AC3E}">
        <p14:creationId xmlns:p14="http://schemas.microsoft.com/office/powerpoint/2010/main" val="125019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9CE348-CED0-4533-AEC4-3CB53967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669" y="1803700"/>
            <a:ext cx="1714500" cy="2657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A1098F-2CFA-4CBF-8082-10B5F7A3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94" y="1803701"/>
            <a:ext cx="2669338" cy="265747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40FBB31-939D-F747-AB68-E0ACBD68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BE62956-3FD3-48D0-B268-30A1A90162A7}"/>
              </a:ext>
            </a:extLst>
          </p:cNvPr>
          <p:cNvSpPr txBox="1"/>
          <p:nvPr/>
        </p:nvSpPr>
        <p:spPr>
          <a:xfrm>
            <a:off x="2156790" y="397564"/>
            <a:ext cx="789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Energietransitie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940C3DA-EF7A-4B7C-B1FC-ADC33A871764}"/>
              </a:ext>
            </a:extLst>
          </p:cNvPr>
          <p:cNvCxnSpPr/>
          <p:nvPr/>
        </p:nvCxnSpPr>
        <p:spPr>
          <a:xfrm>
            <a:off x="773595" y="1212571"/>
            <a:ext cx="106448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4F1636ED-59E7-4548-BCC8-0EB72813EDA4}"/>
              </a:ext>
            </a:extLst>
          </p:cNvPr>
          <p:cNvSpPr txBox="1"/>
          <p:nvPr/>
        </p:nvSpPr>
        <p:spPr>
          <a:xfrm>
            <a:off x="963827" y="1655807"/>
            <a:ext cx="10293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Doelen Energieakkoord Mobiliteit &amp;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Verhoging van de energie-efficiëntie.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Efficiëntieverbetering in gebruik van mobiliteit en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Een groter aandeel duurzame modaliteiten.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overgang naar nieuwe energiedragers.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Verkenning van mogelijke toepassing van ‘betalen voor gebruik’.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Effectief bron- en ruimtelijk beleid.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Effectief mobiliteitsmanagement en aansluiting bij de behoeften en beleving van gebruikers.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8E2C2-8FCA-4A5D-AA35-21ECEE5F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32" y="4305441"/>
            <a:ext cx="5104642" cy="202317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ADB218B-5E0E-4C71-AA3D-F2FA4941A807}"/>
              </a:ext>
            </a:extLst>
          </p:cNvPr>
          <p:cNvSpPr txBox="1"/>
          <p:nvPr/>
        </p:nvSpPr>
        <p:spPr>
          <a:xfrm>
            <a:off x="7039773" y="4492774"/>
            <a:ext cx="7426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EAEAEA"/>
                </a:solidFill>
              </a:rPr>
              <a:t>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77E4930-97CD-4A80-B4E6-539565F7EE29}"/>
              </a:ext>
            </a:extLst>
          </p:cNvPr>
          <p:cNvSpPr/>
          <p:nvPr/>
        </p:nvSpPr>
        <p:spPr>
          <a:xfrm>
            <a:off x="6737032" y="4653587"/>
            <a:ext cx="1285104" cy="1223319"/>
          </a:xfrm>
          <a:prstGeom prst="ellipse">
            <a:avLst/>
          </a:prstGeom>
          <a:noFill/>
          <a:ln w="38100">
            <a:solidFill>
              <a:srgbClr val="EB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053962"/>
            <a:ext cx="12192000" cy="192021"/>
            <a:chOff x="0" y="1059582"/>
            <a:chExt cx="9144000" cy="14401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131590"/>
              <a:ext cx="9144000" cy="0"/>
            </a:xfrm>
            <a:prstGeom prst="line">
              <a:avLst/>
            </a:prstGeom>
            <a:ln>
              <a:solidFill>
                <a:srgbClr val="FEBD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203598"/>
              <a:ext cx="914400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52293A3C-C54F-4CA6-9109-1D1F215A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948947"/>
            <a:ext cx="860255" cy="153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Image result for energie akkoord">
            <a:extLst>
              <a:ext uri="{FF2B5EF4-FFF2-40B4-BE49-F238E27FC236}">
                <a16:creationId xmlns:a16="http://schemas.microsoft.com/office/drawing/2014/main" id="{307F3CE1-33D5-4A69-B222-835D5E0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140969"/>
            <a:ext cx="864096" cy="133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69A3D3-4DAA-4401-BE58-149D5CFE1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39" y="1892830"/>
            <a:ext cx="1536171" cy="8792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269C94D-9F51-491B-A6B0-D6B5978A1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69" y="4869160"/>
            <a:ext cx="1728192" cy="17281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6AD6EFD-BB40-4BD8-B438-D011AEEE9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659" y="3140969"/>
            <a:ext cx="3515883" cy="14551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26E70AA-CBB9-40A2-862E-461703877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596" y="2276873"/>
            <a:ext cx="3730097" cy="17259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700AEE-30DE-442E-BD95-D71073981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858" y="1641262"/>
            <a:ext cx="3790641" cy="16672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64861B-798E-46C9-B911-2E5BCB094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38" y="4869160"/>
            <a:ext cx="3019252" cy="1728192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CEAAD88-687E-42D2-A27E-5C53FE0CCB42}"/>
              </a:ext>
            </a:extLst>
          </p:cNvPr>
          <p:cNvSpPr txBox="1"/>
          <p:nvPr/>
        </p:nvSpPr>
        <p:spPr>
          <a:xfrm>
            <a:off x="143339" y="6117299"/>
            <a:ext cx="29763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Grondstoffen zijn eindig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7275936-575C-45B1-80ED-2120605AD403}"/>
              </a:ext>
            </a:extLst>
          </p:cNvPr>
          <p:cNvSpPr txBox="1"/>
          <p:nvPr/>
        </p:nvSpPr>
        <p:spPr>
          <a:xfrm>
            <a:off x="6736764" y="1902507"/>
            <a:ext cx="2303169" cy="10770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prijs van stroom daalt razendsnel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7702" y="285877"/>
            <a:ext cx="50885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toekomst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is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elektrisch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883" y="4293096"/>
            <a:ext cx="1344149" cy="2396256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336825"/>
            <a:ext cx="1171576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61" y="3700661"/>
            <a:ext cx="1345661" cy="10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5336824"/>
            <a:ext cx="1309688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5432835"/>
            <a:ext cx="1437279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17">
            <a:extLst>
              <a:ext uri="{FF2B5EF4-FFF2-40B4-BE49-F238E27FC236}">
                <a16:creationId xmlns:a16="http://schemas.microsoft.com/office/drawing/2014/main" id="{2CEAAD88-687E-42D2-A27E-5C53FE0CCB42}"/>
              </a:ext>
            </a:extLst>
          </p:cNvPr>
          <p:cNvSpPr txBox="1"/>
          <p:nvPr/>
        </p:nvSpPr>
        <p:spPr>
          <a:xfrm>
            <a:off x="7728181" y="6296931"/>
            <a:ext cx="29763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Energieopslag</a:t>
            </a:r>
          </a:p>
        </p:txBody>
      </p:sp>
      <p:sp>
        <p:nvSpPr>
          <p:cNvPr id="33" name="Tekstvak 17">
            <a:extLst>
              <a:ext uri="{FF2B5EF4-FFF2-40B4-BE49-F238E27FC236}">
                <a16:creationId xmlns:a16="http://schemas.microsoft.com/office/drawing/2014/main" id="{2CEAAD88-687E-42D2-A27E-5C53FE0CCB42}"/>
              </a:ext>
            </a:extLst>
          </p:cNvPr>
          <p:cNvSpPr txBox="1"/>
          <p:nvPr/>
        </p:nvSpPr>
        <p:spPr>
          <a:xfrm>
            <a:off x="7632171" y="4760760"/>
            <a:ext cx="29763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Schone energie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98B03A0-5877-4500-8448-9630339651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6227" y="1677255"/>
            <a:ext cx="3316341" cy="200522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FB7FD6-2CC7-4307-BE94-2D554124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ACE34EF-4529-BE41-A9B2-DE115011B396}"/>
              </a:ext>
            </a:extLst>
          </p:cNvPr>
          <p:cNvSpPr/>
          <p:nvPr/>
        </p:nvSpPr>
        <p:spPr>
          <a:xfrm>
            <a:off x="9859865" y="4957011"/>
            <a:ext cx="2332136" cy="1539944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66432E27-E5C9-424A-8E18-E1507B5E7DF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970" r="11388"/>
          <a:stretch/>
        </p:blipFill>
        <p:spPr>
          <a:xfrm>
            <a:off x="6731564" y="3700661"/>
            <a:ext cx="1380658" cy="1056119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11" y="3704642"/>
            <a:ext cx="1231760" cy="10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/>
          <a:stretch/>
        </p:blipFill>
        <p:spPr bwMode="auto">
          <a:xfrm>
            <a:off x="8778748" y="3704641"/>
            <a:ext cx="1199038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r="8348"/>
          <a:stretch/>
        </p:blipFill>
        <p:spPr bwMode="auto">
          <a:xfrm>
            <a:off x="9840412" y="3704641"/>
            <a:ext cx="1092446" cy="10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04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4" grpId="0"/>
      <p:bldP spid="3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103</Words>
  <Application>Microsoft Macintosh PowerPoint</Application>
  <PresentationFormat>Breedbeeld</PresentationFormat>
  <Paragraphs>21</Paragraphs>
  <Slides>4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HelveticaNeueLT Std Lt Cn</vt:lpstr>
      <vt:lpstr>Times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68</cp:revision>
  <dcterms:created xsi:type="dcterms:W3CDTF">2019-02-24T15:05:00Z</dcterms:created>
  <dcterms:modified xsi:type="dcterms:W3CDTF">2019-04-19T10:26:17Z</dcterms:modified>
</cp:coreProperties>
</file>