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5"/>
  </p:notesMasterIdLst>
  <p:sldIdLst>
    <p:sldId id="909" r:id="rId3"/>
    <p:sldId id="89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91717"/>
    <a:srgbClr val="EFF5FB"/>
    <a:srgbClr val="EAEAEA"/>
    <a:srgbClr val="EAE9E9"/>
    <a:srgbClr val="EBE9E9"/>
    <a:srgbClr val="E8E8E8"/>
    <a:srgbClr val="FAFAF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3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76" y="1296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19-04-19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3"/>
            <a:ext cx="9907272" cy="4003197"/>
          </a:xfrm>
        </p:spPr>
        <p:txBody>
          <a:bodyPr>
            <a:normAutofit/>
          </a:bodyPr>
          <a:lstStyle>
            <a:lvl1pPr marL="612000" indent="-612000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0" y="650009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A53F70-6EDA-470F-86EB-7A1A4FA43DA0}" type="datetime1">
              <a:rPr lang="nl-NL" smtClean="0">
                <a:solidFill>
                  <a:prstClr val="white"/>
                </a:solidFill>
              </a:rPr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4" y="6500092"/>
            <a:ext cx="4716000" cy="221383"/>
          </a:xfrm>
        </p:spPr>
        <p:txBody>
          <a:bodyPr/>
          <a:lstStyle>
            <a:lvl1pPr marL="0" algn="ctr" defTabSz="914400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8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19-04-19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19-04-19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19-04-19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19-04-19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3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20" Type="http://schemas.openxmlformats.org/officeDocument/2006/relationships/image" Target="../media/image41.png"/><Relationship Id="rId41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85994"/>
            <a:ext cx="12489084" cy="4003197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Wereldwijd toegepast.</a:t>
            </a:r>
          </a:p>
        </p:txBody>
      </p:sp>
    </p:spTree>
    <p:extLst>
      <p:ext uri="{BB962C8B-B14F-4D97-AF65-F5344CB8AC3E}">
        <p14:creationId xmlns:p14="http://schemas.microsoft.com/office/powerpoint/2010/main" val="202822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Afbeelding 110">
            <a:extLst>
              <a:ext uri="{FF2B5EF4-FFF2-40B4-BE49-F238E27FC236}">
                <a16:creationId xmlns:a16="http://schemas.microsoft.com/office/drawing/2014/main" id="{55E4F56A-07CB-43BD-8AA5-4BFC763A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8" y="3430475"/>
            <a:ext cx="1444409" cy="995037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EC05192-34F7-4C33-958E-8ED7D187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E334B5AE-09D5-4B94-A6EE-7A37A4F9E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892" y="3198397"/>
            <a:ext cx="326681" cy="326681"/>
          </a:xfrm>
          <a:prstGeom prst="rect">
            <a:avLst/>
          </a:prstGeom>
        </p:spPr>
      </p:pic>
      <p:pic>
        <p:nvPicPr>
          <p:cNvPr id="53" name="Picture 4" descr="https://d26eo21tr9brrt.cloudfront.net/public/resources/img/unipro.png">
            <a:extLst>
              <a:ext uri="{FF2B5EF4-FFF2-40B4-BE49-F238E27FC236}">
                <a16:creationId xmlns:a16="http://schemas.microsoft.com/office/drawing/2014/main" id="{BC809733-9C40-4AE8-9B42-3EFC15F8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68" y="2997534"/>
            <a:ext cx="783861" cy="200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2C1B5CF6-D625-4863-B28B-92CA2FD5D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539" y="2398697"/>
            <a:ext cx="706712" cy="247349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BE6D6A3F-6C71-4C18-8C47-FAB95667D4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5840" y="2199801"/>
            <a:ext cx="395157" cy="395157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32FD0C68-7A25-4AA0-B5D4-3F1C31026D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2392" y="2831496"/>
            <a:ext cx="343091" cy="326681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03D3A17E-8B4D-4263-84D6-B4CC8C91DA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3144" y="2706589"/>
            <a:ext cx="526819" cy="229321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3CBE74ED-BF7C-4BE7-93A5-5BA6F7C9BC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0489" y="3028808"/>
            <a:ext cx="306892" cy="306892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84F14F05-44A2-470C-A34F-6D4C47E61C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9045" y="2658973"/>
            <a:ext cx="526820" cy="247348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089CB581-5B5C-46A2-B7D7-887CF3A3D7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7542" y="3560922"/>
            <a:ext cx="471951" cy="290431"/>
          </a:xfrm>
          <a:prstGeom prst="rect">
            <a:avLst/>
          </a:prstGeom>
        </p:spPr>
      </p:pic>
      <p:pic>
        <p:nvPicPr>
          <p:cNvPr id="61" name="Picture 8" descr="Image result for walmart logo">
            <a:extLst>
              <a:ext uri="{FF2B5EF4-FFF2-40B4-BE49-F238E27FC236}">
                <a16:creationId xmlns:a16="http://schemas.microsoft.com/office/drawing/2014/main" id="{458E0067-9801-4208-98C0-822ED6A9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20" y="3198398"/>
            <a:ext cx="1161723" cy="290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26CE380B-C30D-4958-8AA8-C72F001184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98178" y="2772275"/>
            <a:ext cx="354029" cy="354029"/>
          </a:xfrm>
          <a:prstGeom prst="rect">
            <a:avLst/>
          </a:prstGeom>
        </p:spPr>
      </p:pic>
      <p:pic>
        <p:nvPicPr>
          <p:cNvPr id="63" name="Picture 4" descr=" CVS Health downloadable logo">
            <a:extLst>
              <a:ext uri="{FF2B5EF4-FFF2-40B4-BE49-F238E27FC236}">
                <a16:creationId xmlns:a16="http://schemas.microsoft.com/office/drawing/2014/main" id="{4468FA26-1FAE-4F72-9956-B05C0C36F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3115303"/>
            <a:ext cx="865852" cy="105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Afbeelding 63">
            <a:extLst>
              <a:ext uri="{FF2B5EF4-FFF2-40B4-BE49-F238E27FC236}">
                <a16:creationId xmlns:a16="http://schemas.microsoft.com/office/drawing/2014/main" id="{6DCE44A0-C029-4381-8BA1-FD55F53275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20025" y="2206523"/>
            <a:ext cx="611556" cy="344253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133680EE-6BA4-427E-9C5C-E63F9FCF64D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6994" y="3322884"/>
            <a:ext cx="1033825" cy="229321"/>
          </a:xfrm>
          <a:prstGeom prst="rect">
            <a:avLst/>
          </a:prstGeom>
        </p:spPr>
      </p:pic>
      <p:pic>
        <p:nvPicPr>
          <p:cNvPr id="66" name="Afbeelding 65">
            <a:extLst>
              <a:ext uri="{FF2B5EF4-FFF2-40B4-BE49-F238E27FC236}">
                <a16:creationId xmlns:a16="http://schemas.microsoft.com/office/drawing/2014/main" id="{FA4A0B27-1D18-45EA-986D-2499117375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6163" y="2499784"/>
            <a:ext cx="390180" cy="390180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BA88A68E-948E-4F46-9C4F-FAF1A23FDF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7127" y="2567048"/>
            <a:ext cx="459735" cy="380047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3529F7E4-C707-49DA-9854-CD763E14A08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9352" y="2416222"/>
            <a:ext cx="635440" cy="290367"/>
          </a:xfrm>
          <a:prstGeom prst="rect">
            <a:avLst/>
          </a:prstGeom>
        </p:spPr>
      </p:pic>
      <p:pic>
        <p:nvPicPr>
          <p:cNvPr id="69" name="Afbeelding 68">
            <a:extLst>
              <a:ext uri="{FF2B5EF4-FFF2-40B4-BE49-F238E27FC236}">
                <a16:creationId xmlns:a16="http://schemas.microsoft.com/office/drawing/2014/main" id="{86338B1C-61E8-4076-801B-D254DF8F81E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65182" y="3205615"/>
            <a:ext cx="370269" cy="380344"/>
          </a:xfrm>
          <a:prstGeom prst="rect">
            <a:avLst/>
          </a:prstGeom>
        </p:spPr>
      </p:pic>
      <p:pic>
        <p:nvPicPr>
          <p:cNvPr id="70" name="Afbeelding 69">
            <a:extLst>
              <a:ext uri="{FF2B5EF4-FFF2-40B4-BE49-F238E27FC236}">
                <a16:creationId xmlns:a16="http://schemas.microsoft.com/office/drawing/2014/main" id="{096806D7-0F9A-4956-AA55-583A16B1309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55799" y="2706588"/>
            <a:ext cx="584187" cy="289347"/>
          </a:xfrm>
          <a:prstGeom prst="rect">
            <a:avLst/>
          </a:prstGeom>
        </p:spPr>
      </p:pic>
      <p:pic>
        <p:nvPicPr>
          <p:cNvPr id="71" name="Afbeelding 70">
            <a:extLst>
              <a:ext uri="{FF2B5EF4-FFF2-40B4-BE49-F238E27FC236}">
                <a16:creationId xmlns:a16="http://schemas.microsoft.com/office/drawing/2014/main" id="{1EEE19B7-5398-4E06-A7EF-21BF7C84F53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21949" y="3654260"/>
            <a:ext cx="368871" cy="368871"/>
          </a:xfrm>
          <a:prstGeom prst="rect">
            <a:avLst/>
          </a:prstGeom>
        </p:spPr>
      </p:pic>
      <p:pic>
        <p:nvPicPr>
          <p:cNvPr id="72" name="Afbeelding 71">
            <a:extLst>
              <a:ext uri="{FF2B5EF4-FFF2-40B4-BE49-F238E27FC236}">
                <a16:creationId xmlns:a16="http://schemas.microsoft.com/office/drawing/2014/main" id="{5D5590D2-801E-4F84-8FA3-B826995FD44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72618" y="2037812"/>
            <a:ext cx="306892" cy="306892"/>
          </a:xfrm>
          <a:prstGeom prst="rect">
            <a:avLst/>
          </a:prstGeom>
        </p:spPr>
      </p:pic>
      <p:pic>
        <p:nvPicPr>
          <p:cNvPr id="73" name="Picture 8" descr="Image result for walmart logo">
            <a:extLst>
              <a:ext uri="{FF2B5EF4-FFF2-40B4-BE49-F238E27FC236}">
                <a16:creationId xmlns:a16="http://schemas.microsoft.com/office/drawing/2014/main" id="{5806F824-8420-4B12-BAD2-85BCD5664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24" y="1508761"/>
            <a:ext cx="1161723" cy="290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DBD90C6D-ACDF-41E2-A3BA-EF69D897744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30101" y="1988840"/>
            <a:ext cx="333451" cy="333451"/>
          </a:xfrm>
          <a:prstGeom prst="rect">
            <a:avLst/>
          </a:prstGeom>
        </p:spPr>
      </p:pic>
      <p:pic>
        <p:nvPicPr>
          <p:cNvPr id="75" name="Afbeelding 74">
            <a:extLst>
              <a:ext uri="{FF2B5EF4-FFF2-40B4-BE49-F238E27FC236}">
                <a16:creationId xmlns:a16="http://schemas.microsoft.com/office/drawing/2014/main" id="{0E5C513B-DB69-4733-AFF2-7662D6D8C4F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78298" y="2115763"/>
            <a:ext cx="498655" cy="330235"/>
          </a:xfrm>
          <a:prstGeom prst="rect">
            <a:avLst/>
          </a:prstGeom>
        </p:spPr>
      </p:pic>
      <p:pic>
        <p:nvPicPr>
          <p:cNvPr id="76" name="Afbeelding 75">
            <a:extLst>
              <a:ext uri="{FF2B5EF4-FFF2-40B4-BE49-F238E27FC236}">
                <a16:creationId xmlns:a16="http://schemas.microsoft.com/office/drawing/2014/main" id="{85FBB15A-1DC6-4085-BC9B-3A6CFDADF8E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38531" y="2003593"/>
            <a:ext cx="501085" cy="333449"/>
          </a:xfrm>
          <a:prstGeom prst="rect">
            <a:avLst/>
          </a:prstGeom>
        </p:spPr>
      </p:pic>
      <p:pic>
        <p:nvPicPr>
          <p:cNvPr id="77" name="Afbeelding 76">
            <a:extLst>
              <a:ext uri="{FF2B5EF4-FFF2-40B4-BE49-F238E27FC236}">
                <a16:creationId xmlns:a16="http://schemas.microsoft.com/office/drawing/2014/main" id="{F8C26782-E393-4B09-A3BE-B4902A6DE85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12165" y="3506832"/>
            <a:ext cx="607504" cy="229323"/>
          </a:xfrm>
          <a:prstGeom prst="rect">
            <a:avLst/>
          </a:prstGeom>
        </p:spPr>
      </p:pic>
      <p:pic>
        <p:nvPicPr>
          <p:cNvPr id="78" name="Picture 6" descr="Young's Market Company">
            <a:extLst>
              <a:ext uri="{FF2B5EF4-FFF2-40B4-BE49-F238E27FC236}">
                <a16:creationId xmlns:a16="http://schemas.microsoft.com/office/drawing/2014/main" id="{55CF7DD4-A377-472E-925F-9D4D83AD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5" y="2206096"/>
            <a:ext cx="865852" cy="148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kstvak 78">
            <a:extLst>
              <a:ext uri="{FF2B5EF4-FFF2-40B4-BE49-F238E27FC236}">
                <a16:creationId xmlns:a16="http://schemas.microsoft.com/office/drawing/2014/main" id="{EB623086-C78C-4BE1-881C-7B20B1199186}"/>
              </a:ext>
            </a:extLst>
          </p:cNvPr>
          <p:cNvSpPr txBox="1"/>
          <p:nvPr/>
        </p:nvSpPr>
        <p:spPr>
          <a:xfrm>
            <a:off x="2017184" y="791327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</a:t>
            </a: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85559B9A-2D7F-4B09-8335-52575BCB843F}"/>
              </a:ext>
            </a:extLst>
          </p:cNvPr>
          <p:cNvSpPr txBox="1"/>
          <p:nvPr/>
        </p:nvSpPr>
        <p:spPr>
          <a:xfrm>
            <a:off x="2016839" y="791327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</a:t>
            </a:r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A8F770DD-264D-46B7-A8FF-CC443A45DA87}"/>
              </a:ext>
            </a:extLst>
          </p:cNvPr>
          <p:cNvSpPr txBox="1"/>
          <p:nvPr/>
        </p:nvSpPr>
        <p:spPr>
          <a:xfrm>
            <a:off x="2016839" y="788735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4000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159F57A4-A07A-48BA-90C9-BE04E146D792}"/>
              </a:ext>
            </a:extLst>
          </p:cNvPr>
          <p:cNvSpPr txBox="1"/>
          <p:nvPr/>
        </p:nvSpPr>
        <p:spPr>
          <a:xfrm>
            <a:off x="2020238" y="788735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8000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E9CF7A79-89AD-4157-A4F5-CA26F3D9EF24}"/>
              </a:ext>
            </a:extLst>
          </p:cNvPr>
          <p:cNvSpPr txBox="1"/>
          <p:nvPr/>
        </p:nvSpPr>
        <p:spPr>
          <a:xfrm>
            <a:off x="2019794" y="788796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16000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1D5BD8C6-E540-4890-8D43-C0B8EB6CBD8A}"/>
              </a:ext>
            </a:extLst>
          </p:cNvPr>
          <p:cNvSpPr txBox="1"/>
          <p:nvPr/>
        </p:nvSpPr>
        <p:spPr>
          <a:xfrm>
            <a:off x="2019662" y="359032"/>
            <a:ext cx="1102485" cy="48212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33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</a:t>
            </a:r>
            <a:r>
              <a:rPr kumimoji="0" lang="nl-NL" sz="13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333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Cells</a:t>
            </a:r>
            <a:r>
              <a:rPr kumimoji="0" lang="nl-NL" sz="13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operationeel</a:t>
            </a:r>
            <a:endParaRPr kumimoji="0" lang="nl-NL" sz="13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5" name="Afbeelding 84">
            <a:extLst>
              <a:ext uri="{FF2B5EF4-FFF2-40B4-BE49-F238E27FC236}">
                <a16:creationId xmlns:a16="http://schemas.microsoft.com/office/drawing/2014/main" id="{4A29EF4F-A0A5-4B20-854B-903C927535A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810524" y="1952880"/>
            <a:ext cx="565216" cy="207195"/>
          </a:xfrm>
          <a:prstGeom prst="rect">
            <a:avLst/>
          </a:prstGeom>
        </p:spPr>
      </p:pic>
      <p:pic>
        <p:nvPicPr>
          <p:cNvPr id="86" name="Afbeelding 85">
            <a:extLst>
              <a:ext uri="{FF2B5EF4-FFF2-40B4-BE49-F238E27FC236}">
                <a16:creationId xmlns:a16="http://schemas.microsoft.com/office/drawing/2014/main" id="{25933045-2A96-4057-B3F4-7F9B3D04D00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207731" y="2959128"/>
            <a:ext cx="459733" cy="167176"/>
          </a:xfrm>
          <a:prstGeom prst="rect">
            <a:avLst/>
          </a:prstGeom>
        </p:spPr>
      </p:pic>
      <p:pic>
        <p:nvPicPr>
          <p:cNvPr id="87" name="Afbeelding 86">
            <a:extLst>
              <a:ext uri="{FF2B5EF4-FFF2-40B4-BE49-F238E27FC236}">
                <a16:creationId xmlns:a16="http://schemas.microsoft.com/office/drawing/2014/main" id="{FD99EA8D-E0CD-4A2B-B651-1B1CD30ABBB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982080" y="2679984"/>
            <a:ext cx="889981" cy="173441"/>
          </a:xfrm>
          <a:prstGeom prst="rect">
            <a:avLst/>
          </a:prstGeom>
        </p:spPr>
      </p:pic>
      <p:pic>
        <p:nvPicPr>
          <p:cNvPr id="88" name="Afbeelding 87">
            <a:extLst>
              <a:ext uri="{FF2B5EF4-FFF2-40B4-BE49-F238E27FC236}">
                <a16:creationId xmlns:a16="http://schemas.microsoft.com/office/drawing/2014/main" id="{03A711E8-77D1-4633-B82C-E4AF78240A2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563464" y="1931821"/>
            <a:ext cx="491761" cy="330233"/>
          </a:xfrm>
          <a:prstGeom prst="rect">
            <a:avLst/>
          </a:prstGeom>
        </p:spPr>
      </p:pic>
      <p:pic>
        <p:nvPicPr>
          <p:cNvPr id="89" name="Afbeelding 88">
            <a:extLst>
              <a:ext uri="{FF2B5EF4-FFF2-40B4-BE49-F238E27FC236}">
                <a16:creationId xmlns:a16="http://schemas.microsoft.com/office/drawing/2014/main" id="{8D95CB07-13A0-4449-A83B-6898F0FFC88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5562" y="684160"/>
            <a:ext cx="470164" cy="470164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7C5598F4-4411-4645-8E36-FEB1AD5082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9806" y="2178129"/>
            <a:ext cx="330233" cy="330233"/>
          </a:xfrm>
          <a:prstGeom prst="rect">
            <a:avLst/>
          </a:prstGeom>
        </p:spPr>
      </p:pic>
      <p:pic>
        <p:nvPicPr>
          <p:cNvPr id="91" name="Afbeelding 90">
            <a:extLst>
              <a:ext uri="{FF2B5EF4-FFF2-40B4-BE49-F238E27FC236}">
                <a16:creationId xmlns:a16="http://schemas.microsoft.com/office/drawing/2014/main" id="{16256C85-7DB8-439C-834D-E604E2BFF95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178257" y="1325461"/>
            <a:ext cx="1318641" cy="365257"/>
          </a:xfrm>
          <a:prstGeom prst="rect">
            <a:avLst/>
          </a:prstGeom>
        </p:spPr>
      </p:pic>
      <p:pic>
        <p:nvPicPr>
          <p:cNvPr id="92" name="Afbeelding 91">
            <a:extLst>
              <a:ext uri="{FF2B5EF4-FFF2-40B4-BE49-F238E27FC236}">
                <a16:creationId xmlns:a16="http://schemas.microsoft.com/office/drawing/2014/main" id="{02BA7706-3E16-42EE-8B77-D93D681D01E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633375" y="2591920"/>
            <a:ext cx="694540" cy="379255"/>
          </a:xfrm>
          <a:prstGeom prst="rect">
            <a:avLst/>
          </a:prstGeom>
        </p:spPr>
      </p:pic>
      <p:pic>
        <p:nvPicPr>
          <p:cNvPr id="93" name="Afbeelding 92">
            <a:extLst>
              <a:ext uri="{FF2B5EF4-FFF2-40B4-BE49-F238E27FC236}">
                <a16:creationId xmlns:a16="http://schemas.microsoft.com/office/drawing/2014/main" id="{5934EBEE-5255-457A-A650-7FE1E13BC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512" y="1863741"/>
            <a:ext cx="326681" cy="326681"/>
          </a:xfrm>
          <a:prstGeom prst="rect">
            <a:avLst/>
          </a:prstGeom>
        </p:spPr>
      </p:pic>
      <p:pic>
        <p:nvPicPr>
          <p:cNvPr id="94" name="Afbeelding 93">
            <a:extLst>
              <a:ext uri="{FF2B5EF4-FFF2-40B4-BE49-F238E27FC236}">
                <a16:creationId xmlns:a16="http://schemas.microsoft.com/office/drawing/2014/main" id="{11A20DBD-33D1-4FDB-8F56-BAE0E102A42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158551" y="2344988"/>
            <a:ext cx="980480" cy="262859"/>
          </a:xfrm>
          <a:prstGeom prst="rect">
            <a:avLst/>
          </a:prstGeom>
        </p:spPr>
      </p:pic>
      <p:pic>
        <p:nvPicPr>
          <p:cNvPr id="95" name="Picture 2" descr="http://www.carrefour.com/sites/all/themes/carrefourcom_v2/img_v2/logo.png">
            <a:extLst>
              <a:ext uri="{FF2B5EF4-FFF2-40B4-BE49-F238E27FC236}">
                <a16:creationId xmlns:a16="http://schemas.microsoft.com/office/drawing/2014/main" id="{832D7DC8-3DC3-4826-84F0-D5CE1D51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68" y="2607848"/>
            <a:ext cx="343981" cy="229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Image result for colruyt logo">
            <a:extLst>
              <a:ext uri="{FF2B5EF4-FFF2-40B4-BE49-F238E27FC236}">
                <a16:creationId xmlns:a16="http://schemas.microsoft.com/office/drawing/2014/main" id="{81404C4B-5CB3-4D54-9A68-55965B6E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82" y="2162815"/>
            <a:ext cx="808396" cy="249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kstvak 96">
            <a:extLst>
              <a:ext uri="{FF2B5EF4-FFF2-40B4-BE49-F238E27FC236}">
                <a16:creationId xmlns:a16="http://schemas.microsoft.com/office/drawing/2014/main" id="{894D77A1-032E-426A-8395-254A46AEB99D}"/>
              </a:ext>
            </a:extLst>
          </p:cNvPr>
          <p:cNvSpPr txBox="1"/>
          <p:nvPr/>
        </p:nvSpPr>
        <p:spPr>
          <a:xfrm>
            <a:off x="5485491" y="706549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500+</a:t>
            </a:r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ADA259C1-4DE7-41B1-8F4D-01AE8F857F04}"/>
              </a:ext>
            </a:extLst>
          </p:cNvPr>
          <p:cNvSpPr txBox="1"/>
          <p:nvPr/>
        </p:nvSpPr>
        <p:spPr>
          <a:xfrm>
            <a:off x="5486275" y="273857"/>
            <a:ext cx="1102485" cy="48212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33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</a:t>
            </a:r>
            <a:r>
              <a:rPr kumimoji="0" lang="nl-NL" sz="13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333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Cells</a:t>
            </a:r>
            <a:r>
              <a:rPr kumimoji="0" lang="nl-NL" sz="13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operationeel</a:t>
            </a:r>
            <a:endParaRPr kumimoji="0" lang="nl-NL" sz="13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Afbeelding 98">
            <a:extLst>
              <a:ext uri="{FF2B5EF4-FFF2-40B4-BE49-F238E27FC236}">
                <a16:creationId xmlns:a16="http://schemas.microsoft.com/office/drawing/2014/main" id="{020DE7E6-7B66-4D41-A37F-28DD669543E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338291" y="2560329"/>
            <a:ext cx="1307858" cy="650276"/>
          </a:xfrm>
          <a:prstGeom prst="rect">
            <a:avLst/>
          </a:prstGeom>
        </p:spPr>
      </p:pic>
      <p:sp>
        <p:nvSpPr>
          <p:cNvPr id="101" name="Boog 100">
            <a:extLst>
              <a:ext uri="{FF2B5EF4-FFF2-40B4-BE49-F238E27FC236}">
                <a16:creationId xmlns:a16="http://schemas.microsoft.com/office/drawing/2014/main" id="{3FDDC01F-8AAD-4B5D-B867-48EC04E1E72E}"/>
              </a:ext>
            </a:extLst>
          </p:cNvPr>
          <p:cNvSpPr/>
          <p:nvPr/>
        </p:nvSpPr>
        <p:spPr>
          <a:xfrm rot="21216069">
            <a:off x="9994030" y="2994835"/>
            <a:ext cx="1256122" cy="1905155"/>
          </a:xfrm>
          <a:prstGeom prst="arc">
            <a:avLst>
              <a:gd name="adj1" fmla="val 16200000"/>
              <a:gd name="adj2" fmla="val 5228503"/>
            </a:avLst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Afbeelding 99">
            <a:extLst>
              <a:ext uri="{FF2B5EF4-FFF2-40B4-BE49-F238E27FC236}">
                <a16:creationId xmlns:a16="http://schemas.microsoft.com/office/drawing/2014/main" id="{E071D2BF-1506-4BFD-9CC9-2E0E6A86A2B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713694" y="3415802"/>
            <a:ext cx="1187383" cy="847990"/>
          </a:xfrm>
          <a:prstGeom prst="rect">
            <a:avLst/>
          </a:prstGeom>
        </p:spPr>
      </p:pic>
      <p:sp>
        <p:nvSpPr>
          <p:cNvPr id="102" name="Tekstvak 101">
            <a:extLst>
              <a:ext uri="{FF2B5EF4-FFF2-40B4-BE49-F238E27FC236}">
                <a16:creationId xmlns:a16="http://schemas.microsoft.com/office/drawing/2014/main" id="{0FB8623E-F982-48A2-BCBC-E0113004F69D}"/>
              </a:ext>
            </a:extLst>
          </p:cNvPr>
          <p:cNvSpPr txBox="1"/>
          <p:nvPr/>
        </p:nvSpPr>
        <p:spPr>
          <a:xfrm>
            <a:off x="8327047" y="2260663"/>
            <a:ext cx="1307858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cities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200+</a:t>
            </a:r>
          </a:p>
        </p:txBody>
      </p:sp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4A693591-370F-456F-B83F-B2EA86F73C3E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699382" y="1995531"/>
            <a:ext cx="1349145" cy="894433"/>
          </a:xfrm>
          <a:prstGeom prst="rect">
            <a:avLst/>
          </a:prstGeom>
        </p:spPr>
      </p:pic>
      <p:sp>
        <p:nvSpPr>
          <p:cNvPr id="104" name="Tekstvak 103">
            <a:extLst>
              <a:ext uri="{FF2B5EF4-FFF2-40B4-BE49-F238E27FC236}">
                <a16:creationId xmlns:a16="http://schemas.microsoft.com/office/drawing/2014/main" id="{CFFE87D3-95F8-4108-B7D6-1F66350F3A41}"/>
              </a:ext>
            </a:extLst>
          </p:cNvPr>
          <p:cNvSpPr txBox="1"/>
          <p:nvPr/>
        </p:nvSpPr>
        <p:spPr>
          <a:xfrm>
            <a:off x="10699382" y="1719470"/>
            <a:ext cx="1349145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station</a:t>
            </a:r>
          </a:p>
        </p:txBody>
      </p:sp>
      <p:pic>
        <p:nvPicPr>
          <p:cNvPr id="105" name="Afbeelding 104">
            <a:extLst>
              <a:ext uri="{FF2B5EF4-FFF2-40B4-BE49-F238E27FC236}">
                <a16:creationId xmlns:a16="http://schemas.microsoft.com/office/drawing/2014/main" id="{1C9A5847-5B47-49BF-925F-380C3035A6C3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411763" y="4595369"/>
            <a:ext cx="875238" cy="490133"/>
          </a:xfrm>
          <a:prstGeom prst="rect">
            <a:avLst/>
          </a:prstGeom>
        </p:spPr>
      </p:pic>
      <p:sp>
        <p:nvSpPr>
          <p:cNvPr id="106" name="Tekstvak 105">
            <a:extLst>
              <a:ext uri="{FF2B5EF4-FFF2-40B4-BE49-F238E27FC236}">
                <a16:creationId xmlns:a16="http://schemas.microsoft.com/office/drawing/2014/main" id="{72C3FE0C-22A6-4789-B5E9-6A96D1AC4B58}"/>
              </a:ext>
            </a:extLst>
          </p:cNvPr>
          <p:cNvSpPr txBox="1"/>
          <p:nvPr/>
        </p:nvSpPr>
        <p:spPr>
          <a:xfrm>
            <a:off x="9411763" y="4277073"/>
            <a:ext cx="875238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H2 plant</a:t>
            </a:r>
          </a:p>
        </p:txBody>
      </p:sp>
      <p:pic>
        <p:nvPicPr>
          <p:cNvPr id="107" name="Afbeelding 106">
            <a:extLst>
              <a:ext uri="{FF2B5EF4-FFF2-40B4-BE49-F238E27FC236}">
                <a16:creationId xmlns:a16="http://schemas.microsoft.com/office/drawing/2014/main" id="{687D1F53-B003-4CB5-A530-716FC1FFF9C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496898" y="682774"/>
            <a:ext cx="1639319" cy="810265"/>
          </a:xfrm>
          <a:prstGeom prst="rect">
            <a:avLst/>
          </a:prstGeom>
        </p:spPr>
      </p:pic>
      <p:pic>
        <p:nvPicPr>
          <p:cNvPr id="108" name="Afbeelding 107">
            <a:extLst>
              <a:ext uri="{FF2B5EF4-FFF2-40B4-BE49-F238E27FC236}">
                <a16:creationId xmlns:a16="http://schemas.microsoft.com/office/drawing/2014/main" id="{19BA0BD3-D77F-4A15-88FA-A43701F537AE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58059" y="4327904"/>
            <a:ext cx="1609483" cy="725487"/>
          </a:xfrm>
          <a:prstGeom prst="rect">
            <a:avLst/>
          </a:prstGeom>
        </p:spPr>
      </p:pic>
      <p:pic>
        <p:nvPicPr>
          <p:cNvPr id="109" name="Afbeelding 108">
            <a:extLst>
              <a:ext uri="{FF2B5EF4-FFF2-40B4-BE49-F238E27FC236}">
                <a16:creationId xmlns:a16="http://schemas.microsoft.com/office/drawing/2014/main" id="{17C1784F-7EA6-45A2-BBBF-EE19EA23D4D1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207461" y="3306718"/>
            <a:ext cx="1063954" cy="531977"/>
          </a:xfrm>
          <a:prstGeom prst="rect">
            <a:avLst/>
          </a:prstGeom>
        </p:spPr>
      </p:pic>
      <p:pic>
        <p:nvPicPr>
          <p:cNvPr id="110" name="Afbeelding 109">
            <a:extLst>
              <a:ext uri="{FF2B5EF4-FFF2-40B4-BE49-F238E27FC236}">
                <a16:creationId xmlns:a16="http://schemas.microsoft.com/office/drawing/2014/main" id="{6F795CDB-D941-4E6D-B94F-A7FAF1376AD6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015303" y="2984208"/>
            <a:ext cx="1063954" cy="5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4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8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4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8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2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6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6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4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8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2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6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8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4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8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2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6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4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97" grpId="0" animBg="1"/>
      <p:bldP spid="98" grpId="0" animBg="1"/>
      <p:bldP spid="101" grpId="0" animBg="1"/>
      <p:bldP spid="102" grpId="0" animBg="1"/>
      <p:bldP spid="104" grpId="0" animBg="1"/>
      <p:bldP spid="10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38</Words>
  <Application>Microsoft Macintosh PowerPoint</Application>
  <PresentationFormat>Breedbeeld</PresentationFormat>
  <Paragraphs>15</Paragraphs>
  <Slides>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HelveticaNeueLT Std Lt Cn</vt:lpstr>
      <vt:lpstr>Wingdings 2</vt:lpstr>
      <vt:lpstr>Office Theme</vt:lpstr>
      <vt:lpstr>6_Blank</vt:lpstr>
      <vt:lpstr>think-cell Slide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64</cp:revision>
  <dcterms:created xsi:type="dcterms:W3CDTF">2019-02-24T15:05:00Z</dcterms:created>
  <dcterms:modified xsi:type="dcterms:W3CDTF">2019-04-19T12:51:20Z</dcterms:modified>
</cp:coreProperties>
</file>