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41"/>
    <p:restoredTop sz="94643"/>
  </p:normalViewPr>
  <p:slideViewPr>
    <p:cSldViewPr snapToGrid="0" snapToObjects="1">
      <p:cViewPr varScale="1">
        <p:scale>
          <a:sx n="87" d="100"/>
          <a:sy n="87" d="100"/>
        </p:scale>
        <p:origin x="208" y="10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00EC01-6A5E-BD42-A2C6-74B24CED5508}"/>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9469B528-B277-F543-B422-D81F6CA6A7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C9C16FC6-B72F-3746-9118-1F5D71634D5A}"/>
              </a:ext>
            </a:extLst>
          </p:cNvPr>
          <p:cNvSpPr>
            <a:spLocks noGrp="1"/>
          </p:cNvSpPr>
          <p:nvPr>
            <p:ph type="dt" sz="half" idx="10"/>
          </p:nvPr>
        </p:nvSpPr>
        <p:spPr/>
        <p:txBody>
          <a:bodyPr/>
          <a:lstStyle/>
          <a:p>
            <a:fld id="{CB3791D6-6A63-EC4C-8C83-EA01895FDB61}" type="datetimeFigureOut">
              <a:rPr lang="nl-NL" smtClean="0"/>
              <a:t>09-09-19</a:t>
            </a:fld>
            <a:endParaRPr lang="nl-NL"/>
          </a:p>
        </p:txBody>
      </p:sp>
      <p:sp>
        <p:nvSpPr>
          <p:cNvPr id="5" name="Tijdelijke aanduiding voor voettekst 4">
            <a:extLst>
              <a:ext uri="{FF2B5EF4-FFF2-40B4-BE49-F238E27FC236}">
                <a16:creationId xmlns:a16="http://schemas.microsoft.com/office/drawing/2014/main" id="{3536F8B5-3107-014B-9F49-D9612C8FDE6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FDCF9E6-C50F-2B4D-9DF1-402C2C082270}"/>
              </a:ext>
            </a:extLst>
          </p:cNvPr>
          <p:cNvSpPr>
            <a:spLocks noGrp="1"/>
          </p:cNvSpPr>
          <p:nvPr>
            <p:ph type="sldNum" sz="quarter" idx="12"/>
          </p:nvPr>
        </p:nvSpPr>
        <p:spPr/>
        <p:txBody>
          <a:bodyPr/>
          <a:lstStyle/>
          <a:p>
            <a:fld id="{5B3274DB-F797-604F-B15E-DA5BC901D4B1}" type="slidenum">
              <a:rPr lang="nl-NL" smtClean="0"/>
              <a:t>‹nr.›</a:t>
            </a:fld>
            <a:endParaRPr lang="nl-NL"/>
          </a:p>
        </p:txBody>
      </p:sp>
    </p:spTree>
    <p:extLst>
      <p:ext uri="{BB962C8B-B14F-4D97-AF65-F5344CB8AC3E}">
        <p14:creationId xmlns:p14="http://schemas.microsoft.com/office/powerpoint/2010/main" val="3868844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D250AA-0320-364C-A41B-E12BDC24A2D0}"/>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AAD26925-0911-444A-B848-A6910194F891}"/>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7D4B69A-EF5E-3345-BE4D-1591D38B64D0}"/>
              </a:ext>
            </a:extLst>
          </p:cNvPr>
          <p:cNvSpPr>
            <a:spLocks noGrp="1"/>
          </p:cNvSpPr>
          <p:nvPr>
            <p:ph type="dt" sz="half" idx="10"/>
          </p:nvPr>
        </p:nvSpPr>
        <p:spPr/>
        <p:txBody>
          <a:bodyPr/>
          <a:lstStyle/>
          <a:p>
            <a:fld id="{CB3791D6-6A63-EC4C-8C83-EA01895FDB61}" type="datetimeFigureOut">
              <a:rPr lang="nl-NL" smtClean="0"/>
              <a:t>09-09-19</a:t>
            </a:fld>
            <a:endParaRPr lang="nl-NL"/>
          </a:p>
        </p:txBody>
      </p:sp>
      <p:sp>
        <p:nvSpPr>
          <p:cNvPr id="5" name="Tijdelijke aanduiding voor voettekst 4">
            <a:extLst>
              <a:ext uri="{FF2B5EF4-FFF2-40B4-BE49-F238E27FC236}">
                <a16:creationId xmlns:a16="http://schemas.microsoft.com/office/drawing/2014/main" id="{B9E78B51-884C-6A4F-BFE8-B06185857E9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9449C9A-D37B-C84D-A927-7C9717261557}"/>
              </a:ext>
            </a:extLst>
          </p:cNvPr>
          <p:cNvSpPr>
            <a:spLocks noGrp="1"/>
          </p:cNvSpPr>
          <p:nvPr>
            <p:ph type="sldNum" sz="quarter" idx="12"/>
          </p:nvPr>
        </p:nvSpPr>
        <p:spPr/>
        <p:txBody>
          <a:bodyPr/>
          <a:lstStyle/>
          <a:p>
            <a:fld id="{5B3274DB-F797-604F-B15E-DA5BC901D4B1}" type="slidenum">
              <a:rPr lang="nl-NL" smtClean="0"/>
              <a:t>‹nr.›</a:t>
            </a:fld>
            <a:endParaRPr lang="nl-NL"/>
          </a:p>
        </p:txBody>
      </p:sp>
    </p:spTree>
    <p:extLst>
      <p:ext uri="{BB962C8B-B14F-4D97-AF65-F5344CB8AC3E}">
        <p14:creationId xmlns:p14="http://schemas.microsoft.com/office/powerpoint/2010/main" val="4226831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236C51F-FFF8-3F4D-AD27-EFFACF3B9B7A}"/>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8A453D2B-30D8-BE44-9B7B-FF5C29A31652}"/>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80C78F4-256B-E045-93CF-57A94D78DA71}"/>
              </a:ext>
            </a:extLst>
          </p:cNvPr>
          <p:cNvSpPr>
            <a:spLocks noGrp="1"/>
          </p:cNvSpPr>
          <p:nvPr>
            <p:ph type="dt" sz="half" idx="10"/>
          </p:nvPr>
        </p:nvSpPr>
        <p:spPr/>
        <p:txBody>
          <a:bodyPr/>
          <a:lstStyle/>
          <a:p>
            <a:fld id="{CB3791D6-6A63-EC4C-8C83-EA01895FDB61}" type="datetimeFigureOut">
              <a:rPr lang="nl-NL" smtClean="0"/>
              <a:t>09-09-19</a:t>
            </a:fld>
            <a:endParaRPr lang="nl-NL"/>
          </a:p>
        </p:txBody>
      </p:sp>
      <p:sp>
        <p:nvSpPr>
          <p:cNvPr id="5" name="Tijdelijke aanduiding voor voettekst 4">
            <a:extLst>
              <a:ext uri="{FF2B5EF4-FFF2-40B4-BE49-F238E27FC236}">
                <a16:creationId xmlns:a16="http://schemas.microsoft.com/office/drawing/2014/main" id="{29B2D345-3442-D84D-919E-7CA2E302B6D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D1DBF1D-45A4-2646-AD67-ED62A8F9DED8}"/>
              </a:ext>
            </a:extLst>
          </p:cNvPr>
          <p:cNvSpPr>
            <a:spLocks noGrp="1"/>
          </p:cNvSpPr>
          <p:nvPr>
            <p:ph type="sldNum" sz="quarter" idx="12"/>
          </p:nvPr>
        </p:nvSpPr>
        <p:spPr/>
        <p:txBody>
          <a:bodyPr/>
          <a:lstStyle/>
          <a:p>
            <a:fld id="{5B3274DB-F797-604F-B15E-DA5BC901D4B1}" type="slidenum">
              <a:rPr lang="nl-NL" smtClean="0"/>
              <a:t>‹nr.›</a:t>
            </a:fld>
            <a:endParaRPr lang="nl-NL"/>
          </a:p>
        </p:txBody>
      </p:sp>
    </p:spTree>
    <p:extLst>
      <p:ext uri="{BB962C8B-B14F-4D97-AF65-F5344CB8AC3E}">
        <p14:creationId xmlns:p14="http://schemas.microsoft.com/office/powerpoint/2010/main" val="4043560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4A58CB-F544-1B49-A984-6918C9E48F93}"/>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42E693E-91E9-8646-8DAA-7D0C4BF2887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79C13DD-A30F-0246-880C-F6AA7184AF99}"/>
              </a:ext>
            </a:extLst>
          </p:cNvPr>
          <p:cNvSpPr>
            <a:spLocks noGrp="1"/>
          </p:cNvSpPr>
          <p:nvPr>
            <p:ph type="dt" sz="half" idx="10"/>
          </p:nvPr>
        </p:nvSpPr>
        <p:spPr/>
        <p:txBody>
          <a:bodyPr/>
          <a:lstStyle/>
          <a:p>
            <a:fld id="{CB3791D6-6A63-EC4C-8C83-EA01895FDB61}" type="datetimeFigureOut">
              <a:rPr lang="nl-NL" smtClean="0"/>
              <a:t>09-09-19</a:t>
            </a:fld>
            <a:endParaRPr lang="nl-NL"/>
          </a:p>
        </p:txBody>
      </p:sp>
      <p:sp>
        <p:nvSpPr>
          <p:cNvPr id="5" name="Tijdelijke aanduiding voor voettekst 4">
            <a:extLst>
              <a:ext uri="{FF2B5EF4-FFF2-40B4-BE49-F238E27FC236}">
                <a16:creationId xmlns:a16="http://schemas.microsoft.com/office/drawing/2014/main" id="{905D33DB-4BFB-9944-9B2F-5C9E92480EB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B31F390-4D79-0E42-82D0-6029CE84AE55}"/>
              </a:ext>
            </a:extLst>
          </p:cNvPr>
          <p:cNvSpPr>
            <a:spLocks noGrp="1"/>
          </p:cNvSpPr>
          <p:nvPr>
            <p:ph type="sldNum" sz="quarter" idx="12"/>
          </p:nvPr>
        </p:nvSpPr>
        <p:spPr/>
        <p:txBody>
          <a:bodyPr/>
          <a:lstStyle/>
          <a:p>
            <a:fld id="{5B3274DB-F797-604F-B15E-DA5BC901D4B1}" type="slidenum">
              <a:rPr lang="nl-NL" smtClean="0"/>
              <a:t>‹nr.›</a:t>
            </a:fld>
            <a:endParaRPr lang="nl-NL"/>
          </a:p>
        </p:txBody>
      </p:sp>
    </p:spTree>
    <p:extLst>
      <p:ext uri="{BB962C8B-B14F-4D97-AF65-F5344CB8AC3E}">
        <p14:creationId xmlns:p14="http://schemas.microsoft.com/office/powerpoint/2010/main" val="13622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BE2556-B1CC-E246-A80D-DD5425B44235}"/>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1080C400-5AEC-DE47-8C86-A2C5711F2F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0D18C4EB-DA9F-6041-9436-C565952CF171}"/>
              </a:ext>
            </a:extLst>
          </p:cNvPr>
          <p:cNvSpPr>
            <a:spLocks noGrp="1"/>
          </p:cNvSpPr>
          <p:nvPr>
            <p:ph type="dt" sz="half" idx="10"/>
          </p:nvPr>
        </p:nvSpPr>
        <p:spPr/>
        <p:txBody>
          <a:bodyPr/>
          <a:lstStyle/>
          <a:p>
            <a:fld id="{CB3791D6-6A63-EC4C-8C83-EA01895FDB61}" type="datetimeFigureOut">
              <a:rPr lang="nl-NL" smtClean="0"/>
              <a:t>09-09-19</a:t>
            </a:fld>
            <a:endParaRPr lang="nl-NL"/>
          </a:p>
        </p:txBody>
      </p:sp>
      <p:sp>
        <p:nvSpPr>
          <p:cNvPr id="5" name="Tijdelijke aanduiding voor voettekst 4">
            <a:extLst>
              <a:ext uri="{FF2B5EF4-FFF2-40B4-BE49-F238E27FC236}">
                <a16:creationId xmlns:a16="http://schemas.microsoft.com/office/drawing/2014/main" id="{1C78C192-F810-0C4D-B21D-C8DE4DE8F19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2F895A6-46A6-DF40-A976-04F4B18AAB72}"/>
              </a:ext>
            </a:extLst>
          </p:cNvPr>
          <p:cNvSpPr>
            <a:spLocks noGrp="1"/>
          </p:cNvSpPr>
          <p:nvPr>
            <p:ph type="sldNum" sz="quarter" idx="12"/>
          </p:nvPr>
        </p:nvSpPr>
        <p:spPr/>
        <p:txBody>
          <a:bodyPr/>
          <a:lstStyle/>
          <a:p>
            <a:fld id="{5B3274DB-F797-604F-B15E-DA5BC901D4B1}" type="slidenum">
              <a:rPr lang="nl-NL" smtClean="0"/>
              <a:t>‹nr.›</a:t>
            </a:fld>
            <a:endParaRPr lang="nl-NL"/>
          </a:p>
        </p:txBody>
      </p:sp>
    </p:spTree>
    <p:extLst>
      <p:ext uri="{BB962C8B-B14F-4D97-AF65-F5344CB8AC3E}">
        <p14:creationId xmlns:p14="http://schemas.microsoft.com/office/powerpoint/2010/main" val="3420885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5CFE39-08ED-634B-B530-E8D78BA00340}"/>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EA82110-5847-4245-A167-103B7C601064}"/>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3E67FA6B-ED8B-B14A-997A-93D2A31DC4B2}"/>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C836B374-A97A-2A45-8450-52BE111D47D8}"/>
              </a:ext>
            </a:extLst>
          </p:cNvPr>
          <p:cNvSpPr>
            <a:spLocks noGrp="1"/>
          </p:cNvSpPr>
          <p:nvPr>
            <p:ph type="dt" sz="half" idx="10"/>
          </p:nvPr>
        </p:nvSpPr>
        <p:spPr/>
        <p:txBody>
          <a:bodyPr/>
          <a:lstStyle/>
          <a:p>
            <a:fld id="{CB3791D6-6A63-EC4C-8C83-EA01895FDB61}" type="datetimeFigureOut">
              <a:rPr lang="nl-NL" smtClean="0"/>
              <a:t>09-09-19</a:t>
            </a:fld>
            <a:endParaRPr lang="nl-NL"/>
          </a:p>
        </p:txBody>
      </p:sp>
      <p:sp>
        <p:nvSpPr>
          <p:cNvPr id="6" name="Tijdelijke aanduiding voor voettekst 5">
            <a:extLst>
              <a:ext uri="{FF2B5EF4-FFF2-40B4-BE49-F238E27FC236}">
                <a16:creationId xmlns:a16="http://schemas.microsoft.com/office/drawing/2014/main" id="{DB761654-A78A-DD4D-9049-59947D94C0C7}"/>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1B7B6A6-288F-6146-92BB-79600A806D39}"/>
              </a:ext>
            </a:extLst>
          </p:cNvPr>
          <p:cNvSpPr>
            <a:spLocks noGrp="1"/>
          </p:cNvSpPr>
          <p:nvPr>
            <p:ph type="sldNum" sz="quarter" idx="12"/>
          </p:nvPr>
        </p:nvSpPr>
        <p:spPr/>
        <p:txBody>
          <a:bodyPr/>
          <a:lstStyle/>
          <a:p>
            <a:fld id="{5B3274DB-F797-604F-B15E-DA5BC901D4B1}" type="slidenum">
              <a:rPr lang="nl-NL" smtClean="0"/>
              <a:t>‹nr.›</a:t>
            </a:fld>
            <a:endParaRPr lang="nl-NL"/>
          </a:p>
        </p:txBody>
      </p:sp>
    </p:spTree>
    <p:extLst>
      <p:ext uri="{BB962C8B-B14F-4D97-AF65-F5344CB8AC3E}">
        <p14:creationId xmlns:p14="http://schemas.microsoft.com/office/powerpoint/2010/main" val="3366765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4A55EF-576C-134E-A17C-C2FA3496E845}"/>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E782D4B5-6D79-3541-B3E6-D330C87046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B5630FE5-5F18-DD4F-91E2-FD95A60A46F4}"/>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0B6090F7-23DD-0846-B9A4-C44EBC0073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6FA191EF-0576-6E4D-BB24-DA75C4535020}"/>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27448F08-9A9C-FB4D-AC68-FD360DDF7B53}"/>
              </a:ext>
            </a:extLst>
          </p:cNvPr>
          <p:cNvSpPr>
            <a:spLocks noGrp="1"/>
          </p:cNvSpPr>
          <p:nvPr>
            <p:ph type="dt" sz="half" idx="10"/>
          </p:nvPr>
        </p:nvSpPr>
        <p:spPr/>
        <p:txBody>
          <a:bodyPr/>
          <a:lstStyle/>
          <a:p>
            <a:fld id="{CB3791D6-6A63-EC4C-8C83-EA01895FDB61}" type="datetimeFigureOut">
              <a:rPr lang="nl-NL" smtClean="0"/>
              <a:t>09-09-19</a:t>
            </a:fld>
            <a:endParaRPr lang="nl-NL"/>
          </a:p>
        </p:txBody>
      </p:sp>
      <p:sp>
        <p:nvSpPr>
          <p:cNvPr id="8" name="Tijdelijke aanduiding voor voettekst 7">
            <a:extLst>
              <a:ext uri="{FF2B5EF4-FFF2-40B4-BE49-F238E27FC236}">
                <a16:creationId xmlns:a16="http://schemas.microsoft.com/office/drawing/2014/main" id="{E1DCE12E-1EBE-E44F-892A-9400EEC57113}"/>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D7BACCBD-3152-634C-88AC-6BF13F0BA96A}"/>
              </a:ext>
            </a:extLst>
          </p:cNvPr>
          <p:cNvSpPr>
            <a:spLocks noGrp="1"/>
          </p:cNvSpPr>
          <p:nvPr>
            <p:ph type="sldNum" sz="quarter" idx="12"/>
          </p:nvPr>
        </p:nvSpPr>
        <p:spPr/>
        <p:txBody>
          <a:bodyPr/>
          <a:lstStyle/>
          <a:p>
            <a:fld id="{5B3274DB-F797-604F-B15E-DA5BC901D4B1}" type="slidenum">
              <a:rPr lang="nl-NL" smtClean="0"/>
              <a:t>‹nr.›</a:t>
            </a:fld>
            <a:endParaRPr lang="nl-NL"/>
          </a:p>
        </p:txBody>
      </p:sp>
    </p:spTree>
    <p:extLst>
      <p:ext uri="{BB962C8B-B14F-4D97-AF65-F5344CB8AC3E}">
        <p14:creationId xmlns:p14="http://schemas.microsoft.com/office/powerpoint/2010/main" val="2192373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6E00A4-4392-1043-8194-A04E16D18DB9}"/>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5E60788A-7524-A64E-8E9F-9694745B8133}"/>
              </a:ext>
            </a:extLst>
          </p:cNvPr>
          <p:cNvSpPr>
            <a:spLocks noGrp="1"/>
          </p:cNvSpPr>
          <p:nvPr>
            <p:ph type="dt" sz="half" idx="10"/>
          </p:nvPr>
        </p:nvSpPr>
        <p:spPr/>
        <p:txBody>
          <a:bodyPr/>
          <a:lstStyle/>
          <a:p>
            <a:fld id="{CB3791D6-6A63-EC4C-8C83-EA01895FDB61}" type="datetimeFigureOut">
              <a:rPr lang="nl-NL" smtClean="0"/>
              <a:t>09-09-19</a:t>
            </a:fld>
            <a:endParaRPr lang="nl-NL"/>
          </a:p>
        </p:txBody>
      </p:sp>
      <p:sp>
        <p:nvSpPr>
          <p:cNvPr id="4" name="Tijdelijke aanduiding voor voettekst 3">
            <a:extLst>
              <a:ext uri="{FF2B5EF4-FFF2-40B4-BE49-F238E27FC236}">
                <a16:creationId xmlns:a16="http://schemas.microsoft.com/office/drawing/2014/main" id="{1A68FE74-DD36-F844-99FB-41EB0E4830BD}"/>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2466970E-E131-2847-81A4-5B513CCFDC11}"/>
              </a:ext>
            </a:extLst>
          </p:cNvPr>
          <p:cNvSpPr>
            <a:spLocks noGrp="1"/>
          </p:cNvSpPr>
          <p:nvPr>
            <p:ph type="sldNum" sz="quarter" idx="12"/>
          </p:nvPr>
        </p:nvSpPr>
        <p:spPr/>
        <p:txBody>
          <a:bodyPr/>
          <a:lstStyle/>
          <a:p>
            <a:fld id="{5B3274DB-F797-604F-B15E-DA5BC901D4B1}" type="slidenum">
              <a:rPr lang="nl-NL" smtClean="0"/>
              <a:t>‹nr.›</a:t>
            </a:fld>
            <a:endParaRPr lang="nl-NL"/>
          </a:p>
        </p:txBody>
      </p:sp>
    </p:spTree>
    <p:extLst>
      <p:ext uri="{BB962C8B-B14F-4D97-AF65-F5344CB8AC3E}">
        <p14:creationId xmlns:p14="http://schemas.microsoft.com/office/powerpoint/2010/main" val="577615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8A1A77F5-89E1-7348-8F9E-B80D49DD5D89}"/>
              </a:ext>
            </a:extLst>
          </p:cNvPr>
          <p:cNvSpPr>
            <a:spLocks noGrp="1"/>
          </p:cNvSpPr>
          <p:nvPr>
            <p:ph type="dt" sz="half" idx="10"/>
          </p:nvPr>
        </p:nvSpPr>
        <p:spPr/>
        <p:txBody>
          <a:bodyPr/>
          <a:lstStyle/>
          <a:p>
            <a:fld id="{CB3791D6-6A63-EC4C-8C83-EA01895FDB61}" type="datetimeFigureOut">
              <a:rPr lang="nl-NL" smtClean="0"/>
              <a:t>09-09-19</a:t>
            </a:fld>
            <a:endParaRPr lang="nl-NL"/>
          </a:p>
        </p:txBody>
      </p:sp>
      <p:sp>
        <p:nvSpPr>
          <p:cNvPr id="3" name="Tijdelijke aanduiding voor voettekst 2">
            <a:extLst>
              <a:ext uri="{FF2B5EF4-FFF2-40B4-BE49-F238E27FC236}">
                <a16:creationId xmlns:a16="http://schemas.microsoft.com/office/drawing/2014/main" id="{0E8182AF-2A09-414B-8B69-64A1E7DE90E5}"/>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0710713A-3CE3-EA4F-8017-5269311918FE}"/>
              </a:ext>
            </a:extLst>
          </p:cNvPr>
          <p:cNvSpPr>
            <a:spLocks noGrp="1"/>
          </p:cNvSpPr>
          <p:nvPr>
            <p:ph type="sldNum" sz="quarter" idx="12"/>
          </p:nvPr>
        </p:nvSpPr>
        <p:spPr/>
        <p:txBody>
          <a:bodyPr/>
          <a:lstStyle/>
          <a:p>
            <a:fld id="{5B3274DB-F797-604F-B15E-DA5BC901D4B1}" type="slidenum">
              <a:rPr lang="nl-NL" smtClean="0"/>
              <a:t>‹nr.›</a:t>
            </a:fld>
            <a:endParaRPr lang="nl-NL"/>
          </a:p>
        </p:txBody>
      </p:sp>
    </p:spTree>
    <p:extLst>
      <p:ext uri="{BB962C8B-B14F-4D97-AF65-F5344CB8AC3E}">
        <p14:creationId xmlns:p14="http://schemas.microsoft.com/office/powerpoint/2010/main" val="1658825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45546E-C465-5140-8155-5B6D1497B4EE}"/>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6F8141FD-90D1-414C-AA98-6841155C73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99847DB2-1F15-8B41-8CAC-01D34E6191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8425D506-97B1-8B42-B983-ED871C2717EB}"/>
              </a:ext>
            </a:extLst>
          </p:cNvPr>
          <p:cNvSpPr>
            <a:spLocks noGrp="1"/>
          </p:cNvSpPr>
          <p:nvPr>
            <p:ph type="dt" sz="half" idx="10"/>
          </p:nvPr>
        </p:nvSpPr>
        <p:spPr/>
        <p:txBody>
          <a:bodyPr/>
          <a:lstStyle/>
          <a:p>
            <a:fld id="{CB3791D6-6A63-EC4C-8C83-EA01895FDB61}" type="datetimeFigureOut">
              <a:rPr lang="nl-NL" smtClean="0"/>
              <a:t>09-09-19</a:t>
            </a:fld>
            <a:endParaRPr lang="nl-NL"/>
          </a:p>
        </p:txBody>
      </p:sp>
      <p:sp>
        <p:nvSpPr>
          <p:cNvPr id="6" name="Tijdelijke aanduiding voor voettekst 5">
            <a:extLst>
              <a:ext uri="{FF2B5EF4-FFF2-40B4-BE49-F238E27FC236}">
                <a16:creationId xmlns:a16="http://schemas.microsoft.com/office/drawing/2014/main" id="{03CEE7E3-8313-1444-8873-6D1835FB29B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2D3588F-717E-B647-A0C2-E404900D02C2}"/>
              </a:ext>
            </a:extLst>
          </p:cNvPr>
          <p:cNvSpPr>
            <a:spLocks noGrp="1"/>
          </p:cNvSpPr>
          <p:nvPr>
            <p:ph type="sldNum" sz="quarter" idx="12"/>
          </p:nvPr>
        </p:nvSpPr>
        <p:spPr/>
        <p:txBody>
          <a:bodyPr/>
          <a:lstStyle/>
          <a:p>
            <a:fld id="{5B3274DB-F797-604F-B15E-DA5BC901D4B1}" type="slidenum">
              <a:rPr lang="nl-NL" smtClean="0"/>
              <a:t>‹nr.›</a:t>
            </a:fld>
            <a:endParaRPr lang="nl-NL"/>
          </a:p>
        </p:txBody>
      </p:sp>
    </p:spTree>
    <p:extLst>
      <p:ext uri="{BB962C8B-B14F-4D97-AF65-F5344CB8AC3E}">
        <p14:creationId xmlns:p14="http://schemas.microsoft.com/office/powerpoint/2010/main" val="589142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4F9286-8025-5445-ACC9-0B3913F0428C}"/>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E01B9BF0-0407-034D-ABB6-DE7640BF74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27B3DCB7-7F51-C84A-9CAC-5EE5DA1314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3B5D45AD-ABB8-8541-8A73-42D672173CC2}"/>
              </a:ext>
            </a:extLst>
          </p:cNvPr>
          <p:cNvSpPr>
            <a:spLocks noGrp="1"/>
          </p:cNvSpPr>
          <p:nvPr>
            <p:ph type="dt" sz="half" idx="10"/>
          </p:nvPr>
        </p:nvSpPr>
        <p:spPr/>
        <p:txBody>
          <a:bodyPr/>
          <a:lstStyle/>
          <a:p>
            <a:fld id="{CB3791D6-6A63-EC4C-8C83-EA01895FDB61}" type="datetimeFigureOut">
              <a:rPr lang="nl-NL" smtClean="0"/>
              <a:t>09-09-19</a:t>
            </a:fld>
            <a:endParaRPr lang="nl-NL"/>
          </a:p>
        </p:txBody>
      </p:sp>
      <p:sp>
        <p:nvSpPr>
          <p:cNvPr id="6" name="Tijdelijke aanduiding voor voettekst 5">
            <a:extLst>
              <a:ext uri="{FF2B5EF4-FFF2-40B4-BE49-F238E27FC236}">
                <a16:creationId xmlns:a16="http://schemas.microsoft.com/office/drawing/2014/main" id="{FE1CC2A0-EF51-674E-9594-6B35655CA92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D142FD04-2080-644C-B553-8894F696B2F2}"/>
              </a:ext>
            </a:extLst>
          </p:cNvPr>
          <p:cNvSpPr>
            <a:spLocks noGrp="1"/>
          </p:cNvSpPr>
          <p:nvPr>
            <p:ph type="sldNum" sz="quarter" idx="12"/>
          </p:nvPr>
        </p:nvSpPr>
        <p:spPr/>
        <p:txBody>
          <a:bodyPr/>
          <a:lstStyle/>
          <a:p>
            <a:fld id="{5B3274DB-F797-604F-B15E-DA5BC901D4B1}" type="slidenum">
              <a:rPr lang="nl-NL" smtClean="0"/>
              <a:t>‹nr.›</a:t>
            </a:fld>
            <a:endParaRPr lang="nl-NL"/>
          </a:p>
        </p:txBody>
      </p:sp>
    </p:spTree>
    <p:extLst>
      <p:ext uri="{BB962C8B-B14F-4D97-AF65-F5344CB8AC3E}">
        <p14:creationId xmlns:p14="http://schemas.microsoft.com/office/powerpoint/2010/main" val="13893945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0C694B1-C30D-F54E-8767-28A82F706E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1855CADF-6B22-5442-BA73-633568BC6C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D5E0F7B-74A8-2749-9212-43EA3FE3C4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3791D6-6A63-EC4C-8C83-EA01895FDB61}" type="datetimeFigureOut">
              <a:rPr lang="nl-NL" smtClean="0"/>
              <a:t>09-09-19</a:t>
            </a:fld>
            <a:endParaRPr lang="nl-NL"/>
          </a:p>
        </p:txBody>
      </p:sp>
      <p:sp>
        <p:nvSpPr>
          <p:cNvPr id="5" name="Tijdelijke aanduiding voor voettekst 4">
            <a:extLst>
              <a:ext uri="{FF2B5EF4-FFF2-40B4-BE49-F238E27FC236}">
                <a16:creationId xmlns:a16="http://schemas.microsoft.com/office/drawing/2014/main" id="{C4328BC6-4AB3-314A-9524-729DC12610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7418A021-5DBE-FA42-80B6-15F6BF524D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3274DB-F797-604F-B15E-DA5BC901D4B1}" type="slidenum">
              <a:rPr lang="nl-NL" smtClean="0"/>
              <a:t>‹nr.›</a:t>
            </a:fld>
            <a:endParaRPr lang="nl-NL"/>
          </a:p>
        </p:txBody>
      </p:sp>
    </p:spTree>
    <p:extLst>
      <p:ext uri="{BB962C8B-B14F-4D97-AF65-F5344CB8AC3E}">
        <p14:creationId xmlns:p14="http://schemas.microsoft.com/office/powerpoint/2010/main" val="317581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8718CE05-634E-324E-9EBC-01FC6893D519}"/>
              </a:ext>
            </a:extLst>
          </p:cNvPr>
          <p:cNvSpPr txBox="1"/>
          <p:nvPr/>
        </p:nvSpPr>
        <p:spPr>
          <a:xfrm>
            <a:off x="2041071" y="1295401"/>
            <a:ext cx="8109857" cy="3108543"/>
          </a:xfrm>
          <a:prstGeom prst="rect">
            <a:avLst/>
          </a:prstGeom>
          <a:noFill/>
        </p:spPr>
        <p:txBody>
          <a:bodyPr wrap="square" rtlCol="0">
            <a:spAutoFit/>
          </a:bodyPr>
          <a:lstStyle/>
          <a:p>
            <a:r>
              <a:rPr lang="nl-NL" sz="2400" b="1" dirty="0">
                <a:solidFill>
                  <a:schemeClr val="accent1">
                    <a:lumMod val="75000"/>
                  </a:schemeClr>
                </a:solidFill>
              </a:rPr>
              <a:t>Bemoeizuchtige dochter</a:t>
            </a:r>
          </a:p>
          <a:p>
            <a:endParaRPr lang="nl-NL" dirty="0">
              <a:solidFill>
                <a:schemeClr val="accent1">
                  <a:lumMod val="75000"/>
                </a:schemeClr>
              </a:solidFill>
            </a:endParaRPr>
          </a:p>
          <a:p>
            <a:r>
              <a:rPr lang="nl-NL" sz="2000" dirty="0">
                <a:solidFill>
                  <a:schemeClr val="accent1">
                    <a:lumMod val="75000"/>
                  </a:schemeClr>
                </a:solidFill>
              </a:rPr>
              <a:t>Je werkt sinds kort in een verzorgingstehuis. Tijdens de lunch komt de dochter van een nieuwe dementerende bewoonster op bezoek. De dochter vindt dat haar moeder te weinig eet en begint brood in haar mond te stoppen. De moeder reageert heftig en spuugt het eten weer uit. Andere bewoners reageren onrustig op het gebeuren.</a:t>
            </a:r>
          </a:p>
          <a:p>
            <a:endParaRPr lang="nl-NL" dirty="0">
              <a:solidFill>
                <a:schemeClr val="accent1">
                  <a:lumMod val="75000"/>
                </a:schemeClr>
              </a:solidFill>
            </a:endParaRPr>
          </a:p>
          <a:p>
            <a:endParaRPr lang="nl-NL" dirty="0">
              <a:solidFill>
                <a:schemeClr val="accent1">
                  <a:lumMod val="75000"/>
                </a:schemeClr>
              </a:solidFill>
            </a:endParaRPr>
          </a:p>
          <a:p>
            <a:endParaRPr lang="nl-NL" dirty="0">
              <a:solidFill>
                <a:schemeClr val="accent1">
                  <a:lumMod val="75000"/>
                </a:schemeClr>
              </a:solidFill>
            </a:endParaRPr>
          </a:p>
        </p:txBody>
      </p:sp>
    </p:spTree>
    <p:extLst>
      <p:ext uri="{BB962C8B-B14F-4D97-AF65-F5344CB8AC3E}">
        <p14:creationId xmlns:p14="http://schemas.microsoft.com/office/powerpoint/2010/main" val="1215461870"/>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6</Words>
  <Application>Microsoft Macintosh PowerPoint</Application>
  <PresentationFormat>Breedbeeld</PresentationFormat>
  <Paragraphs>4</Paragraphs>
  <Slides>1</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vt:i4>
      </vt:variant>
    </vt:vector>
  </HeadingPairs>
  <TitlesOfParts>
    <vt:vector size="5" baseType="lpstr">
      <vt:lpstr>Arial</vt:lpstr>
      <vt:lpstr>Calibri</vt:lpstr>
      <vt:lpstr>Calibri Light</vt:lpstr>
      <vt:lpstr>Kantoorthema</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Maud Stehouwer</dc:creator>
  <cp:lastModifiedBy>Maud Stehouwer</cp:lastModifiedBy>
  <cp:revision>3</cp:revision>
  <dcterms:created xsi:type="dcterms:W3CDTF">2019-09-09T07:10:36Z</dcterms:created>
  <dcterms:modified xsi:type="dcterms:W3CDTF">2019-09-09T07:24:30Z</dcterms:modified>
</cp:coreProperties>
</file>