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35" r:id="rId2"/>
    <p:sldId id="337" r:id="rId3"/>
    <p:sldId id="320" r:id="rId4"/>
    <p:sldId id="306" r:id="rId5"/>
    <p:sldId id="328" r:id="rId6"/>
    <p:sldId id="324" r:id="rId7"/>
    <p:sldId id="308" r:id="rId8"/>
    <p:sldId id="309" r:id="rId9"/>
    <p:sldId id="331" r:id="rId10"/>
    <p:sldId id="329" r:id="rId11"/>
    <p:sldId id="332" r:id="rId12"/>
    <p:sldId id="333" r:id="rId13"/>
    <p:sldId id="334"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4000"/>
    <a:srgbClr val="007E00"/>
    <a:srgbClr val="006E00"/>
    <a:srgbClr val="006600"/>
    <a:srgbClr val="FF6600"/>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p:restoredTop sz="94643"/>
  </p:normalViewPr>
  <p:slideViewPr>
    <p:cSldViewPr>
      <p:cViewPr varScale="1">
        <p:scale>
          <a:sx n="120" d="100"/>
          <a:sy n="120" d="100"/>
        </p:scale>
        <p:origin x="127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1583E5-8027-A14A-ABF7-70F2FF778717}" type="datetimeFigureOut">
              <a:rPr lang="en-US" smtClean="0"/>
              <a:t>9/11/19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730B1D-2952-1448-BBD8-F2BFFA85926E}" type="slidenum">
              <a:rPr lang="en-US" smtClean="0"/>
              <a:t>‹nr.›</a:t>
            </a:fld>
            <a:endParaRPr lang="en-US"/>
          </a:p>
        </p:txBody>
      </p:sp>
    </p:spTree>
    <p:extLst>
      <p:ext uri="{BB962C8B-B14F-4D97-AF65-F5344CB8AC3E}">
        <p14:creationId xmlns:p14="http://schemas.microsoft.com/office/powerpoint/2010/main" val="13037425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5B4BF-5FEE-4E28-98FC-8666B78C59F9}" type="datetimeFigureOut">
              <a:rPr lang="nl-NL" smtClean="0"/>
              <a:pPr/>
              <a:t>11-09-19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455DB-D1CD-4A67-B7DB-13E29AB433DB}" type="slidenum">
              <a:rPr lang="nl-NL" smtClean="0"/>
              <a:pPr/>
              <a:t>‹nr.›</a:t>
            </a:fld>
            <a:endParaRPr lang="nl-NL"/>
          </a:p>
        </p:txBody>
      </p:sp>
    </p:spTree>
    <p:extLst>
      <p:ext uri="{BB962C8B-B14F-4D97-AF65-F5344CB8AC3E}">
        <p14:creationId xmlns:p14="http://schemas.microsoft.com/office/powerpoint/2010/main" val="3168855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2</a:t>
            </a:fld>
            <a:endParaRPr lang="nl-NL"/>
          </a:p>
        </p:txBody>
      </p:sp>
    </p:spTree>
    <p:extLst>
      <p:ext uri="{BB962C8B-B14F-4D97-AF65-F5344CB8AC3E}">
        <p14:creationId xmlns:p14="http://schemas.microsoft.com/office/powerpoint/2010/main" val="238158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3455DB-D1CD-4A67-B7DB-13E29AB433DB}" type="slidenum">
              <a:rPr lang="nl-NL" smtClean="0"/>
              <a:pPr/>
              <a:t>6</a:t>
            </a:fld>
            <a:endParaRPr lang="nl-NL"/>
          </a:p>
        </p:txBody>
      </p:sp>
    </p:spTree>
    <p:extLst>
      <p:ext uri="{BB962C8B-B14F-4D97-AF65-F5344CB8AC3E}">
        <p14:creationId xmlns:p14="http://schemas.microsoft.com/office/powerpoint/2010/main" val="3718084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9</a:t>
            </a:fld>
            <a:endParaRPr lang="nl-NL"/>
          </a:p>
        </p:txBody>
      </p:sp>
    </p:spTree>
    <p:extLst>
      <p:ext uri="{BB962C8B-B14F-4D97-AF65-F5344CB8AC3E}">
        <p14:creationId xmlns:p14="http://schemas.microsoft.com/office/powerpoint/2010/main" val="2059115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10</a:t>
            </a:fld>
            <a:endParaRPr lang="nl-NL"/>
          </a:p>
        </p:txBody>
      </p:sp>
    </p:spTree>
    <p:extLst>
      <p:ext uri="{BB962C8B-B14F-4D97-AF65-F5344CB8AC3E}">
        <p14:creationId xmlns:p14="http://schemas.microsoft.com/office/powerpoint/2010/main" val="2059115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11</a:t>
            </a:fld>
            <a:endParaRPr lang="nl-NL"/>
          </a:p>
        </p:txBody>
      </p:sp>
    </p:spTree>
    <p:extLst>
      <p:ext uri="{BB962C8B-B14F-4D97-AF65-F5344CB8AC3E}">
        <p14:creationId xmlns:p14="http://schemas.microsoft.com/office/powerpoint/2010/main" val="2059115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12</a:t>
            </a:fld>
            <a:endParaRPr lang="nl-NL"/>
          </a:p>
        </p:txBody>
      </p:sp>
    </p:spTree>
    <p:extLst>
      <p:ext uri="{BB962C8B-B14F-4D97-AF65-F5344CB8AC3E}">
        <p14:creationId xmlns:p14="http://schemas.microsoft.com/office/powerpoint/2010/main" val="2059115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3455DB-D1CD-4A67-B7DB-13E29AB433DB}" type="slidenum">
              <a:rPr lang="nl-NL" smtClean="0"/>
              <a:pPr/>
              <a:t>13</a:t>
            </a:fld>
            <a:endParaRPr lang="nl-NL"/>
          </a:p>
        </p:txBody>
      </p:sp>
    </p:spTree>
    <p:extLst>
      <p:ext uri="{BB962C8B-B14F-4D97-AF65-F5344CB8AC3E}">
        <p14:creationId xmlns:p14="http://schemas.microsoft.com/office/powerpoint/2010/main" val="2059115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D71BCFC3-A927-4D74-9818-607308F4A7AC}" type="datetimeFigureOut">
              <a:rPr lang="nl-NL" smtClean="0"/>
              <a:pPr/>
              <a:t>11-09-19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D71BCFC3-A927-4D74-9818-607308F4A7AC}" type="datetimeFigureOut">
              <a:rPr lang="nl-NL" smtClean="0"/>
              <a:pPr/>
              <a:t>11-09-19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D71BCFC3-A927-4D74-9818-607308F4A7AC}" type="datetimeFigureOut">
              <a:rPr lang="nl-NL" smtClean="0"/>
              <a:pPr/>
              <a:t>11-09-19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1BCFC3-A927-4D74-9818-607308F4A7AC}" type="datetimeFigureOut">
              <a:rPr lang="nl-NL" smtClean="0"/>
              <a:pPr/>
              <a:t>11-09-19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D71BCFC3-A927-4D74-9818-607308F4A7AC}" type="datetimeFigureOut">
              <a:rPr lang="nl-NL" smtClean="0"/>
              <a:pPr/>
              <a:t>11-09-19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D71BCFC3-A927-4D74-9818-607308F4A7AC}" type="datetimeFigureOut">
              <a:rPr lang="nl-NL" smtClean="0"/>
              <a:pPr/>
              <a:t>11-09-19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55B614-C83C-4677-AC35-BF56B95513E3}"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1BCFC3-A927-4D74-9818-607308F4A7AC}" type="datetimeFigureOut">
              <a:rPr lang="nl-NL" smtClean="0"/>
              <a:pPr/>
              <a:t>11-09-19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5B614-C83C-4677-AC35-BF56B95513E3}"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467544" y="1268760"/>
            <a:ext cx="8229600" cy="1368152"/>
          </a:xfrm>
          <a:prstGeom prst="rect">
            <a:avLst/>
          </a:prstGeom>
        </p:spPr>
        <p:txBody>
          <a:bodyPr/>
          <a:lstStyle/>
          <a:p>
            <a:pPr algn="ctr" eaLnBrk="0" fontAlgn="base" hangingPunct="0">
              <a:spcBef>
                <a:spcPct val="0"/>
              </a:spcBef>
              <a:spcAft>
                <a:spcPct val="0"/>
              </a:spcAft>
            </a:pPr>
            <a:r>
              <a:rPr lang="nl-NL" sz="2800" kern="0" dirty="0">
                <a:solidFill>
                  <a:srgbClr val="007E00"/>
                </a:solidFill>
                <a:effectLst>
                  <a:outerShdw blurRad="38100" dist="38100" dir="2700000" algn="tl">
                    <a:srgbClr val="000000"/>
                  </a:outerShdw>
                </a:effectLst>
                <a:latin typeface="Arial Black" pitchFamily="34" charset="0"/>
                <a:ea typeface="+mj-ea"/>
                <a:cs typeface="+mj-cs"/>
              </a:rPr>
              <a:t>Introductie </a:t>
            </a:r>
            <a:br>
              <a:rPr lang="nl-NL" sz="2800" kern="0" dirty="0">
                <a:solidFill>
                  <a:srgbClr val="007E00"/>
                </a:solidFill>
                <a:effectLst>
                  <a:outerShdw blurRad="38100" dist="38100" dir="2700000" algn="tl">
                    <a:srgbClr val="000000"/>
                  </a:outerShdw>
                </a:effectLst>
                <a:latin typeface="Arial Black" pitchFamily="34" charset="0"/>
                <a:ea typeface="+mj-ea"/>
                <a:cs typeface="+mj-cs"/>
              </a:rPr>
            </a:br>
            <a:r>
              <a:rPr lang="nl-NL" sz="2800" kern="0" dirty="0">
                <a:solidFill>
                  <a:srgbClr val="007E00"/>
                </a:solidFill>
                <a:effectLst>
                  <a:outerShdw blurRad="38100" dist="38100" dir="2700000" algn="tl">
                    <a:srgbClr val="000000"/>
                  </a:outerShdw>
                </a:effectLst>
                <a:latin typeface="Arial Black" pitchFamily="34" charset="0"/>
                <a:ea typeface="+mj-ea"/>
                <a:cs typeface="+mj-cs"/>
              </a:rPr>
              <a:t>Operationeel Vlootbeheer</a:t>
            </a:r>
          </a:p>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ea typeface="+mj-ea"/>
                <a:cs typeface="+mj-cs"/>
              </a:rPr>
              <a:t> </a:t>
            </a:r>
          </a:p>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ea typeface="+mj-ea"/>
                <a:cs typeface="+mj-cs"/>
              </a:rPr>
              <a:t>Masterclass</a:t>
            </a:r>
          </a:p>
          <a:p>
            <a:pPr algn="ctr" eaLnBrk="0" fontAlgn="base" hangingPunct="0">
              <a:spcBef>
                <a:spcPct val="0"/>
              </a:spcBef>
              <a:spcAft>
                <a:spcPct val="0"/>
              </a:spcAft>
            </a:pPr>
            <a:endParaRPr lang="nl-NL" sz="2800" kern="0" dirty="0">
              <a:solidFill>
                <a:srgbClr val="FF0000"/>
              </a:solidFill>
              <a:effectLst>
                <a:outerShdw blurRad="38100" dist="38100" dir="2700000" algn="tl">
                  <a:srgbClr val="000000"/>
                </a:outerShdw>
              </a:effectLst>
              <a:latin typeface="Arial Black" pitchFamily="34" charset="0"/>
              <a:ea typeface="+mj-ea"/>
              <a:cs typeface="+mj-cs"/>
            </a:endParaRPr>
          </a:p>
          <a:p>
            <a:pPr algn="ctr" eaLnBrk="0" fontAlgn="base" hangingPunct="0">
              <a:spcBef>
                <a:spcPct val="0"/>
              </a:spcBef>
              <a:spcAft>
                <a:spcPct val="0"/>
              </a:spcAft>
            </a:pPr>
            <a:r>
              <a:rPr lang="nl-NL" sz="2800" kern="0" dirty="0">
                <a:solidFill>
                  <a:srgbClr val="007E00"/>
                </a:solidFill>
                <a:effectLst>
                  <a:outerShdw blurRad="38100" dist="38100" dir="2700000" algn="tl">
                    <a:srgbClr val="000000"/>
                  </a:outerShdw>
                </a:effectLst>
                <a:latin typeface="Arial Black" pitchFamily="34" charset="0"/>
                <a:ea typeface="+mj-ea"/>
                <a:cs typeface="+mj-cs"/>
              </a:rPr>
              <a:t>Intro slijtage factoren </a:t>
            </a:r>
            <a:r>
              <a:rPr lang="nl-NL" sz="2800" kern="0" dirty="0" err="1">
                <a:solidFill>
                  <a:srgbClr val="007E00"/>
                </a:solidFill>
                <a:effectLst>
                  <a:outerShdw blurRad="38100" dist="38100" dir="2700000" algn="tl">
                    <a:srgbClr val="000000"/>
                  </a:outerShdw>
                </a:effectLst>
                <a:latin typeface="Arial Black" pitchFamily="34" charset="0"/>
                <a:ea typeface="+mj-ea"/>
                <a:cs typeface="+mj-cs"/>
              </a:rPr>
              <a:t>loodzuur</a:t>
            </a:r>
            <a:r>
              <a:rPr lang="nl-NL" sz="2800" kern="0" dirty="0">
                <a:solidFill>
                  <a:srgbClr val="007E00"/>
                </a:solidFill>
                <a:effectLst>
                  <a:outerShdw blurRad="38100" dist="38100" dir="2700000" algn="tl">
                    <a:srgbClr val="000000"/>
                  </a:outerShdw>
                </a:effectLst>
                <a:latin typeface="Arial Black" pitchFamily="34" charset="0"/>
                <a:ea typeface="+mj-ea"/>
                <a:cs typeface="+mj-cs"/>
              </a:rPr>
              <a:t> batterij</a:t>
            </a:r>
          </a:p>
          <a:p>
            <a:pPr algn="ctr" eaLnBrk="0" fontAlgn="base" hangingPunct="0">
              <a:spcBef>
                <a:spcPct val="0"/>
              </a:spcBef>
              <a:spcAft>
                <a:spcPct val="0"/>
              </a:spcAft>
            </a:pPr>
            <a:endParaRPr lang="nl-NL" sz="2400" kern="0" dirty="0">
              <a:solidFill>
                <a:srgbClr val="FF0000"/>
              </a:solidFill>
              <a:effectLst>
                <a:outerShdw blurRad="38100" dist="38100" dir="2700000" algn="tl">
                  <a:srgbClr val="000000"/>
                </a:outerShdw>
              </a:effectLst>
              <a:latin typeface="Arial Black" pitchFamily="34" charset="0"/>
              <a:ea typeface="+mj-ea"/>
              <a:cs typeface="+mj-cs"/>
            </a:endParaRPr>
          </a:p>
          <a:p>
            <a:pPr algn="ctr" eaLnBrk="0" fontAlgn="base" hangingPunct="0">
              <a:spcBef>
                <a:spcPct val="0"/>
              </a:spcBef>
              <a:spcAft>
                <a:spcPct val="0"/>
              </a:spcAft>
            </a:pPr>
            <a:endParaRPr lang="nl-NL" sz="3200" kern="0" dirty="0">
              <a:solidFill>
                <a:srgbClr val="FF0000"/>
              </a:solidFill>
              <a:effectLst>
                <a:outerShdw blurRad="38100" dist="38100" dir="2700000" algn="tl">
                  <a:srgbClr val="000000"/>
                </a:outerShdw>
              </a:effectLst>
              <a:latin typeface="Arial Black" pitchFamily="34" charset="0"/>
              <a:ea typeface="+mj-ea"/>
              <a:cs typeface="+mj-cs"/>
            </a:endParaRPr>
          </a:p>
        </p:txBody>
      </p:sp>
    </p:spTree>
    <p:extLst>
      <p:ext uri="{BB962C8B-B14F-4D97-AF65-F5344CB8AC3E}">
        <p14:creationId xmlns:p14="http://schemas.microsoft.com/office/powerpoint/2010/main" val="1892126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2060848"/>
            <a:ext cx="4896544" cy="2585323"/>
          </a:xfrm>
          <a:prstGeom prst="rect">
            <a:avLst/>
          </a:prstGeom>
          <a:noFill/>
          <a:ln w="15875">
            <a:solidFill>
              <a:srgbClr val="008000"/>
            </a:solidFill>
          </a:ln>
        </p:spPr>
        <p:txBody>
          <a:bodyPr wrap="square" rtlCol="0">
            <a:spAutoFit/>
          </a:bodyPr>
          <a:lstStyle/>
          <a:p>
            <a:pPr marL="285750" indent="-285750">
              <a:buFont typeface="Arial"/>
              <a:buChar char="•"/>
            </a:pPr>
            <a:r>
              <a:rPr lang="en-US" dirty="0" err="1">
                <a:solidFill>
                  <a:srgbClr val="006600"/>
                </a:solidFill>
              </a:rPr>
              <a:t>Diepontlading</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Onafgemaakte</a:t>
            </a:r>
            <a:r>
              <a:rPr lang="en-US" dirty="0">
                <a:solidFill>
                  <a:srgbClr val="006600"/>
                </a:solidFill>
              </a:rPr>
              <a:t> </a:t>
            </a:r>
            <a:r>
              <a:rPr lang="en-US" dirty="0" err="1">
                <a:solidFill>
                  <a:srgbClr val="006600"/>
                </a:solidFill>
              </a:rPr>
              <a:t>ladingen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Hoge</a:t>
            </a:r>
            <a:r>
              <a:rPr lang="en-US" dirty="0">
                <a:solidFill>
                  <a:srgbClr val="006600"/>
                </a:solidFill>
              </a:rPr>
              <a:t> </a:t>
            </a:r>
            <a:r>
              <a:rPr lang="en-US" dirty="0" err="1">
                <a:solidFill>
                  <a:srgbClr val="006600"/>
                </a:solidFill>
              </a:rPr>
              <a:t>temperatuur</a:t>
            </a:r>
            <a:r>
              <a:rPr lang="en-US" dirty="0">
                <a:solidFill>
                  <a:srgbClr val="006600"/>
                </a:solidFill>
              </a:rPr>
              <a:t> in de </a:t>
            </a:r>
            <a:r>
              <a:rPr lang="en-US" dirty="0" err="1">
                <a:solidFill>
                  <a:srgbClr val="006600"/>
                </a:solidFill>
              </a:rPr>
              <a:t>batterij</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lang</a:t>
            </a:r>
            <a:r>
              <a:rPr lang="en-US" dirty="0">
                <a:solidFill>
                  <a:srgbClr val="006600"/>
                </a:solidFill>
              </a:rPr>
              <a:t> </a:t>
            </a:r>
            <a:r>
              <a:rPr lang="en-US" dirty="0" err="1">
                <a:solidFill>
                  <a:srgbClr val="006600"/>
                </a:solidFill>
              </a:rPr>
              <a:t>doorladen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veel</a:t>
            </a:r>
            <a:r>
              <a:rPr lang="en-US" dirty="0">
                <a:solidFill>
                  <a:srgbClr val="006600"/>
                </a:solidFill>
              </a:rPr>
              <a:t> </a:t>
            </a:r>
            <a:r>
              <a:rPr lang="en-US" dirty="0" err="1">
                <a:solidFill>
                  <a:srgbClr val="006600"/>
                </a:solidFill>
              </a:rPr>
              <a:t>piekstromen</a:t>
            </a:r>
            <a:endParaRPr lang="en-US" dirty="0">
              <a:solidFill>
                <a:srgbClr val="006600"/>
              </a:solidFill>
            </a:endParaRPr>
          </a:p>
        </p:txBody>
      </p:sp>
      <p:sp>
        <p:nvSpPr>
          <p:cNvPr id="4" name="TextBox 3"/>
          <p:cNvSpPr txBox="1"/>
          <p:nvPr/>
        </p:nvSpPr>
        <p:spPr>
          <a:xfrm>
            <a:off x="5940152" y="2060848"/>
            <a:ext cx="2088232" cy="2585323"/>
          </a:xfrm>
          <a:prstGeom prst="rect">
            <a:avLst/>
          </a:prstGeom>
          <a:noFill/>
          <a:ln w="15875">
            <a:solidFill>
              <a:srgbClr val="008000"/>
            </a:solidFill>
          </a:ln>
        </p:spPr>
        <p:txBody>
          <a:bodyPr wrap="square" rtlCol="0">
            <a:spAutoFit/>
          </a:bodyPr>
          <a:lstStyle/>
          <a:p>
            <a:endParaRPr lang="en-US" b="1" dirty="0">
              <a:solidFill>
                <a:srgbClr val="006600"/>
              </a:solidFill>
            </a:endParaRPr>
          </a:p>
          <a:p>
            <a:pPr algn="ctr"/>
            <a:r>
              <a:rPr lang="en-US" b="1" dirty="0" err="1">
                <a:solidFill>
                  <a:srgbClr val="006600"/>
                </a:solidFill>
              </a:rPr>
              <a:t>Sulfateren</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Massauitval</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Corrosie</a:t>
            </a:r>
            <a:endParaRPr lang="en-US" b="1" dirty="0">
              <a:solidFill>
                <a:srgbClr val="006600"/>
              </a:solidFill>
            </a:endParaRPr>
          </a:p>
          <a:p>
            <a:pPr algn="ctr"/>
            <a:endParaRPr lang="en-US" b="1" dirty="0">
              <a:solidFill>
                <a:srgbClr val="006600"/>
              </a:solidFill>
            </a:endParaRPr>
          </a:p>
        </p:txBody>
      </p:sp>
      <p:sp>
        <p:nvSpPr>
          <p:cNvPr id="8" name="Titel 1"/>
          <p:cNvSpPr txBox="1">
            <a:spLocks/>
          </p:cNvSpPr>
          <p:nvPr/>
        </p:nvSpPr>
        <p:spPr>
          <a:xfrm>
            <a:off x="251520" y="404664"/>
            <a:ext cx="8712968"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Gevolg van hoge temperatuur in de batterij</a:t>
            </a:r>
          </a:p>
        </p:txBody>
      </p:sp>
      <p:cxnSp>
        <p:nvCxnSpPr>
          <p:cNvPr id="10" name="Straight Arrow Connector 9"/>
          <p:cNvCxnSpPr/>
          <p:nvPr/>
        </p:nvCxnSpPr>
        <p:spPr>
          <a:xfrm flipV="1">
            <a:off x="3491880" y="3429000"/>
            <a:ext cx="2808312" cy="10081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3419872" y="3356992"/>
            <a:ext cx="288032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483768"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771800"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419872" y="4005064"/>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4427984" y="3429000"/>
            <a:ext cx="2088232"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3491880" y="4293096"/>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3203848" y="3501008"/>
            <a:ext cx="0" cy="8640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043608" y="1700808"/>
            <a:ext cx="4896544"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
        <p:nvSpPr>
          <p:cNvPr id="17" name="TextBox 16"/>
          <p:cNvSpPr txBox="1"/>
          <p:nvPr/>
        </p:nvSpPr>
        <p:spPr>
          <a:xfrm>
            <a:off x="5940152" y="1700808"/>
            <a:ext cx="2088232"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Tree>
    <p:extLst>
      <p:ext uri="{BB962C8B-B14F-4D97-AF65-F5344CB8AC3E}">
        <p14:creationId xmlns:p14="http://schemas.microsoft.com/office/powerpoint/2010/main" val="138050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4" end="4"/>
                                            </p:txEl>
                                          </p:spTgt>
                                        </p:tgtEl>
                                        <p:attrNameLst>
                                          <p:attrName>style.color</p:attrName>
                                        </p:attrNameLst>
                                      </p:cBhvr>
                                      <p:to>
                                        <p:clrVal>
                                          <a:schemeClr val="accent2"/>
                                        </p:clrVal>
                                      </p:to>
                                    </p:set>
                                    <p:set>
                                      <p:cBhvr>
                                        <p:cTn id="7" dur="500" fill="hold"/>
                                        <p:tgtEl>
                                          <p:spTgt spid="3">
                                            <p:txEl>
                                              <p:pRg st="4" end="4"/>
                                            </p:txEl>
                                          </p:spTgt>
                                        </p:tgtEl>
                                        <p:attrNameLst>
                                          <p:attrName>fillcolor</p:attrName>
                                        </p:attrNameLst>
                                      </p:cBhvr>
                                      <p:to>
                                        <p:clrVal>
                                          <a:schemeClr val="accent2"/>
                                        </p:clrVal>
                                      </p:to>
                                    </p:set>
                                    <p:set>
                                      <p:cBhvr>
                                        <p:cTn id="8" dur="500" fill="hold"/>
                                        <p:tgtEl>
                                          <p:spTgt spid="3">
                                            <p:txEl>
                                              <p:pRg st="4" end="4"/>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nodeType="clickEffect">
                                  <p:stCondLst>
                                    <p:cond delay="0"/>
                                  </p:stCondLst>
                                  <p:iterate type="lt">
                                    <p:tmPct val="4000"/>
                                  </p:iterate>
                                  <p:childTnLst>
                                    <p:set>
                                      <p:cBhvr override="childStyle">
                                        <p:cTn id="16" dur="500" fill="hold"/>
                                        <p:tgtEl>
                                          <p:spTgt spid="3">
                                            <p:txEl>
                                              <p:pRg st="8" end="8"/>
                                            </p:txEl>
                                          </p:spTgt>
                                        </p:tgtEl>
                                        <p:attrNameLst>
                                          <p:attrName>style.color</p:attrName>
                                        </p:attrNameLst>
                                      </p:cBhvr>
                                      <p:to>
                                        <p:clrVal>
                                          <a:schemeClr val="accent2"/>
                                        </p:clrVal>
                                      </p:to>
                                    </p:set>
                                    <p:set>
                                      <p:cBhvr>
                                        <p:cTn id="17" dur="500" fill="hold"/>
                                        <p:tgtEl>
                                          <p:spTgt spid="3">
                                            <p:txEl>
                                              <p:pRg st="8" end="8"/>
                                            </p:txEl>
                                          </p:spTgt>
                                        </p:tgtEl>
                                        <p:attrNameLst>
                                          <p:attrName>fillcolor</p:attrName>
                                        </p:attrNameLst>
                                      </p:cBhvr>
                                      <p:to>
                                        <p:clrVal>
                                          <a:schemeClr val="accent2"/>
                                        </p:clrVal>
                                      </p:to>
                                    </p:set>
                                    <p:set>
                                      <p:cBhvr>
                                        <p:cTn id="18" dur="500" fill="hold"/>
                                        <p:tgtEl>
                                          <p:spTgt spid="3">
                                            <p:txEl>
                                              <p:pRg st="8" end="8"/>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3">
                                            <p:txEl>
                                              <p:pRg st="6" end="6"/>
                                            </p:txEl>
                                          </p:spTgt>
                                        </p:tgtEl>
                                        <p:attrNameLst>
                                          <p:attrName>style.color</p:attrName>
                                        </p:attrNameLst>
                                      </p:cBhvr>
                                      <p:to>
                                        <p:clrVal>
                                          <a:schemeClr val="accent2"/>
                                        </p:clrVal>
                                      </p:to>
                                    </p:set>
                                    <p:set>
                                      <p:cBhvr>
                                        <p:cTn id="27" dur="500" fill="hold"/>
                                        <p:tgtEl>
                                          <p:spTgt spid="3">
                                            <p:txEl>
                                              <p:pRg st="6" end="6"/>
                                            </p:txEl>
                                          </p:spTgt>
                                        </p:tgtEl>
                                        <p:attrNameLst>
                                          <p:attrName>fillcolor</p:attrName>
                                        </p:attrNameLst>
                                      </p:cBhvr>
                                      <p:to>
                                        <p:clrVal>
                                          <a:schemeClr val="accent2"/>
                                        </p:clrVal>
                                      </p:to>
                                    </p:set>
                                    <p:set>
                                      <p:cBhvr>
                                        <p:cTn id="28" dur="500" fill="hold"/>
                                        <p:tgtEl>
                                          <p:spTgt spid="3">
                                            <p:txEl>
                                              <p:pRg st="6" end="6"/>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6" presetClass="emph" presetSubtype="0" fill="hold" nodeType="clickEffect">
                                  <p:stCondLst>
                                    <p:cond delay="0"/>
                                  </p:stCondLst>
                                  <p:iterate type="lt">
                                    <p:tmPct val="4000"/>
                                  </p:iterate>
                                  <p:childTnLst>
                                    <p:set>
                                      <p:cBhvr override="childStyle">
                                        <p:cTn id="42" dur="500" fill="hold"/>
                                        <p:tgtEl>
                                          <p:spTgt spid="4">
                                            <p:txEl>
                                              <p:pRg st="4" end="4"/>
                                            </p:txEl>
                                          </p:spTgt>
                                        </p:tgtEl>
                                        <p:attrNameLst>
                                          <p:attrName>style.color</p:attrName>
                                        </p:attrNameLst>
                                      </p:cBhvr>
                                      <p:to>
                                        <p:clrVal>
                                          <a:schemeClr val="accent2"/>
                                        </p:clrVal>
                                      </p:to>
                                    </p:set>
                                    <p:set>
                                      <p:cBhvr>
                                        <p:cTn id="43" dur="500" fill="hold"/>
                                        <p:tgtEl>
                                          <p:spTgt spid="4">
                                            <p:txEl>
                                              <p:pRg st="4" end="4"/>
                                            </p:txEl>
                                          </p:spTgt>
                                        </p:tgtEl>
                                        <p:attrNameLst>
                                          <p:attrName>fillcolor</p:attrName>
                                        </p:attrNameLst>
                                      </p:cBhvr>
                                      <p:to>
                                        <p:clrVal>
                                          <a:schemeClr val="accent2"/>
                                        </p:clrVal>
                                      </p:to>
                                    </p:set>
                                    <p:set>
                                      <p:cBhvr>
                                        <p:cTn id="44" dur="500" fill="hold"/>
                                        <p:tgtEl>
                                          <p:spTgt spid="4">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nodeType="clickEffect">
                                  <p:stCondLst>
                                    <p:cond delay="0"/>
                                  </p:stCondLst>
                                  <p:childTnLst>
                                    <p:set>
                                      <p:cBhvr>
                                        <p:cTn id="48" dur="1" fill="hold">
                                          <p:stCondLst>
                                            <p:cond delay="0"/>
                                          </p:stCondLst>
                                        </p:cTn>
                                        <p:tgtEl>
                                          <p:spTgt spid="10"/>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6" presetClass="emph" presetSubtype="0" fill="hold" nodeType="clickEffect">
                                  <p:stCondLst>
                                    <p:cond delay="0"/>
                                  </p:stCondLst>
                                  <p:iterate type="lt">
                                    <p:tmPct val="4000"/>
                                  </p:iterate>
                                  <p:childTnLst>
                                    <p:set>
                                      <p:cBhvr override="childStyle">
                                        <p:cTn id="56" dur="500" fill="hold"/>
                                        <p:tgtEl>
                                          <p:spTgt spid="4">
                                            <p:txEl>
                                              <p:pRg st="7" end="7"/>
                                            </p:txEl>
                                          </p:spTgt>
                                        </p:tgtEl>
                                        <p:attrNameLst>
                                          <p:attrName>style.color</p:attrName>
                                        </p:attrNameLst>
                                      </p:cBhvr>
                                      <p:to>
                                        <p:clrVal>
                                          <a:schemeClr val="accent2"/>
                                        </p:clrVal>
                                      </p:to>
                                    </p:set>
                                    <p:set>
                                      <p:cBhvr>
                                        <p:cTn id="57" dur="500" fill="hold"/>
                                        <p:tgtEl>
                                          <p:spTgt spid="4">
                                            <p:txEl>
                                              <p:pRg st="7" end="7"/>
                                            </p:txEl>
                                          </p:spTgt>
                                        </p:tgtEl>
                                        <p:attrNameLst>
                                          <p:attrName>fillcolor</p:attrName>
                                        </p:attrNameLst>
                                      </p:cBhvr>
                                      <p:to>
                                        <p:clrVal>
                                          <a:schemeClr val="accent2"/>
                                        </p:clrVal>
                                      </p:to>
                                    </p:set>
                                    <p:set>
                                      <p:cBhvr>
                                        <p:cTn id="58" dur="500" fill="hold"/>
                                        <p:tgtEl>
                                          <p:spTgt spid="4">
                                            <p:txEl>
                                              <p:pRg st="7" end="7"/>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36" presetClass="emph" presetSubtype="0" fill="hold" nodeType="clickEffect">
                                  <p:stCondLst>
                                    <p:cond delay="0"/>
                                  </p:stCondLst>
                                  <p:iterate type="lt">
                                    <p:tmPct val="10000"/>
                                  </p:iterate>
                                  <p:childTnLst>
                                    <p:animScale>
                                      <p:cBhvr>
                                        <p:cTn id="66" dur="250" autoRev="1" fill="hold">
                                          <p:stCondLst>
                                            <p:cond delay="0"/>
                                          </p:stCondLst>
                                        </p:cTn>
                                        <p:tgtEl>
                                          <p:spTgt spid="3">
                                            <p:txEl>
                                              <p:pRg st="4" end="4"/>
                                            </p:txEl>
                                          </p:spTgt>
                                        </p:tgtEl>
                                      </p:cBhvr>
                                      <p:to x="80000" y="100000"/>
                                    </p:animScale>
                                    <p:anim by="(#ppt_w*0.10)" calcmode="lin" valueType="num">
                                      <p:cBhvr>
                                        <p:cTn id="67" dur="250" autoRev="1" fill="hold">
                                          <p:stCondLst>
                                            <p:cond delay="0"/>
                                          </p:stCondLst>
                                        </p:cTn>
                                        <p:tgtEl>
                                          <p:spTgt spid="3">
                                            <p:txEl>
                                              <p:pRg st="4" end="4"/>
                                            </p:txEl>
                                          </p:spTgt>
                                        </p:tgtEl>
                                        <p:attrNameLst>
                                          <p:attrName>ppt_x</p:attrName>
                                        </p:attrNameLst>
                                      </p:cBhvr>
                                    </p:anim>
                                    <p:anim by="(-#ppt_w*0.10)" calcmode="lin" valueType="num">
                                      <p:cBhvr>
                                        <p:cTn id="68" dur="250" autoRev="1" fill="hold">
                                          <p:stCondLst>
                                            <p:cond delay="0"/>
                                          </p:stCondLst>
                                        </p:cTn>
                                        <p:tgtEl>
                                          <p:spTgt spid="3">
                                            <p:txEl>
                                              <p:pRg st="4" end="4"/>
                                            </p:txEl>
                                          </p:spTgt>
                                        </p:tgtEl>
                                        <p:attrNameLst>
                                          <p:attrName>ppt_y</p:attrName>
                                        </p:attrNameLst>
                                      </p:cBhvr>
                                    </p:anim>
                                    <p:animRot by="-480000">
                                      <p:cBhvr>
                                        <p:cTn id="69" dur="250" autoRev="1" fill="hold">
                                          <p:stCondLst>
                                            <p:cond delay="0"/>
                                          </p:stCondLst>
                                        </p:cTn>
                                        <p:tgtEl>
                                          <p:spTgt spid="3">
                                            <p:txEl>
                                              <p:pRg st="4" end="4"/>
                                            </p:txEl>
                                          </p:spTgt>
                                        </p:tgtEl>
                                        <p:attrNameLst>
                                          <p:attrName>r</p:attrName>
                                        </p:attrNameLst>
                                      </p:cBhvr>
                                    </p:animRot>
                                  </p:childTnLst>
                                </p:cTn>
                              </p:par>
                            </p:childTnLst>
                          </p:cTn>
                        </p:par>
                      </p:childTnLst>
                    </p:cTn>
                  </p:par>
                  <p:par>
                    <p:cTn id="70" fill="hold">
                      <p:stCondLst>
                        <p:cond delay="indefinite"/>
                      </p:stCondLst>
                      <p:childTnLst>
                        <p:par>
                          <p:cTn id="71" fill="hold">
                            <p:stCondLst>
                              <p:cond delay="0"/>
                            </p:stCondLst>
                            <p:childTnLst>
                              <p:par>
                                <p:cTn id="72" presetID="1" presetClass="exit" presetSubtype="0" fill="hold" nodeType="clickEffect">
                                  <p:stCondLst>
                                    <p:cond delay="0"/>
                                  </p:stCondLst>
                                  <p:childTnLst>
                                    <p:set>
                                      <p:cBhvr>
                                        <p:cTn id="73" dur="1" fill="hold">
                                          <p:stCondLst>
                                            <p:cond delay="0"/>
                                          </p:stCondLst>
                                        </p:cTn>
                                        <p:tgtEl>
                                          <p:spTgt spid="20"/>
                                        </p:tgtEl>
                                        <p:attrNameLst>
                                          <p:attrName>style.visibility</p:attrName>
                                        </p:attrNameLst>
                                      </p:cBhvr>
                                      <p:to>
                                        <p:strVal val="hidden"/>
                                      </p:to>
                                    </p:set>
                                  </p:childTnLst>
                                </p:cTn>
                              </p:par>
                              <p:par>
                                <p:cTn id="74" presetID="1" presetClass="exit" presetSubtype="0" fill="hold" nodeType="withEffect">
                                  <p:stCondLst>
                                    <p:cond delay="0"/>
                                  </p:stCondLst>
                                  <p:childTnLst>
                                    <p:set>
                                      <p:cBhvr>
                                        <p:cTn id="75" dur="1" fill="hold">
                                          <p:stCondLst>
                                            <p:cond delay="0"/>
                                          </p:stCondLst>
                                        </p:cTn>
                                        <p:tgtEl>
                                          <p:spTgt spid="16"/>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12"/>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36" presetClass="emph" presetSubtype="0" fill="hold" nodeType="clickEffect">
                                  <p:stCondLst>
                                    <p:cond delay="0"/>
                                  </p:stCondLst>
                                  <p:iterate type="lt">
                                    <p:tmPct val="10000"/>
                                  </p:iterate>
                                  <p:childTnLst>
                                    <p:animScale>
                                      <p:cBhvr>
                                        <p:cTn id="83" dur="250" autoRev="1" fill="hold">
                                          <p:stCondLst>
                                            <p:cond delay="0"/>
                                          </p:stCondLst>
                                        </p:cTn>
                                        <p:tgtEl>
                                          <p:spTgt spid="3">
                                            <p:txEl>
                                              <p:pRg st="6" end="6"/>
                                            </p:txEl>
                                          </p:spTgt>
                                        </p:tgtEl>
                                      </p:cBhvr>
                                      <p:to x="80000" y="100000"/>
                                    </p:animScale>
                                    <p:anim by="(#ppt_w*0.10)" calcmode="lin" valueType="num">
                                      <p:cBhvr>
                                        <p:cTn id="84" dur="250" autoRev="1" fill="hold">
                                          <p:stCondLst>
                                            <p:cond delay="0"/>
                                          </p:stCondLst>
                                        </p:cTn>
                                        <p:tgtEl>
                                          <p:spTgt spid="3">
                                            <p:txEl>
                                              <p:pRg st="6" end="6"/>
                                            </p:txEl>
                                          </p:spTgt>
                                        </p:tgtEl>
                                        <p:attrNameLst>
                                          <p:attrName>ppt_x</p:attrName>
                                        </p:attrNameLst>
                                      </p:cBhvr>
                                    </p:anim>
                                    <p:anim by="(-#ppt_w*0.10)" calcmode="lin" valueType="num">
                                      <p:cBhvr>
                                        <p:cTn id="85" dur="250" autoRev="1" fill="hold">
                                          <p:stCondLst>
                                            <p:cond delay="0"/>
                                          </p:stCondLst>
                                        </p:cTn>
                                        <p:tgtEl>
                                          <p:spTgt spid="3">
                                            <p:txEl>
                                              <p:pRg st="6" end="6"/>
                                            </p:txEl>
                                          </p:spTgt>
                                        </p:tgtEl>
                                        <p:attrNameLst>
                                          <p:attrName>ppt_y</p:attrName>
                                        </p:attrNameLst>
                                      </p:cBhvr>
                                    </p:anim>
                                    <p:animRot by="-480000">
                                      <p:cBhvr>
                                        <p:cTn id="86" dur="250" autoRev="1" fill="hold">
                                          <p:stCondLst>
                                            <p:cond delay="0"/>
                                          </p:stCondLst>
                                        </p:cTn>
                                        <p:tgtEl>
                                          <p:spTgt spid="3">
                                            <p:txEl>
                                              <p:pRg st="6" end="6"/>
                                            </p:txEl>
                                          </p:spTgt>
                                        </p:tgtEl>
                                        <p:attrNameLst>
                                          <p:attrName>r</p:attrName>
                                        </p:attrNameLst>
                                      </p:cBhvr>
                                    </p:animRo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nodeType="clickEffect">
                                  <p:stCondLst>
                                    <p:cond delay="0"/>
                                  </p:stCondLst>
                                  <p:childTnLst>
                                    <p:set>
                                      <p:cBhvr>
                                        <p:cTn id="90" dur="1" fill="hold">
                                          <p:stCondLst>
                                            <p:cond delay="0"/>
                                          </p:stCondLst>
                                        </p:cTn>
                                        <p:tgtEl>
                                          <p:spTgt spid="1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36" presetClass="emph" presetSubtype="0" fill="hold" nodeType="clickEffect">
                                  <p:stCondLst>
                                    <p:cond delay="0"/>
                                  </p:stCondLst>
                                  <p:iterate type="lt">
                                    <p:tmPct val="10000"/>
                                  </p:iterate>
                                  <p:childTnLst>
                                    <p:animScale>
                                      <p:cBhvr>
                                        <p:cTn id="98" dur="250" autoRev="1" fill="hold">
                                          <p:stCondLst>
                                            <p:cond delay="0"/>
                                          </p:stCondLst>
                                        </p:cTn>
                                        <p:tgtEl>
                                          <p:spTgt spid="3">
                                            <p:txEl>
                                              <p:pRg st="8" end="8"/>
                                            </p:txEl>
                                          </p:spTgt>
                                        </p:tgtEl>
                                      </p:cBhvr>
                                      <p:to x="80000" y="100000"/>
                                    </p:animScale>
                                    <p:anim by="(#ppt_w*0.10)" calcmode="lin" valueType="num">
                                      <p:cBhvr>
                                        <p:cTn id="99" dur="250" autoRev="1" fill="hold">
                                          <p:stCondLst>
                                            <p:cond delay="0"/>
                                          </p:stCondLst>
                                        </p:cTn>
                                        <p:tgtEl>
                                          <p:spTgt spid="3">
                                            <p:txEl>
                                              <p:pRg st="8" end="8"/>
                                            </p:txEl>
                                          </p:spTgt>
                                        </p:tgtEl>
                                        <p:attrNameLst>
                                          <p:attrName>ppt_x</p:attrName>
                                        </p:attrNameLst>
                                      </p:cBhvr>
                                    </p:anim>
                                    <p:anim by="(-#ppt_w*0.10)" calcmode="lin" valueType="num">
                                      <p:cBhvr>
                                        <p:cTn id="100" dur="250" autoRev="1" fill="hold">
                                          <p:stCondLst>
                                            <p:cond delay="0"/>
                                          </p:stCondLst>
                                        </p:cTn>
                                        <p:tgtEl>
                                          <p:spTgt spid="3">
                                            <p:txEl>
                                              <p:pRg st="8" end="8"/>
                                            </p:txEl>
                                          </p:spTgt>
                                        </p:tgtEl>
                                        <p:attrNameLst>
                                          <p:attrName>ppt_y</p:attrName>
                                        </p:attrNameLst>
                                      </p:cBhvr>
                                    </p:anim>
                                    <p:animRot by="-480000">
                                      <p:cBhvr>
                                        <p:cTn id="101" dur="250" autoRev="1" fill="hold">
                                          <p:stCondLst>
                                            <p:cond delay="0"/>
                                          </p:stCondLst>
                                        </p:cTn>
                                        <p:tgtEl>
                                          <p:spTgt spid="3">
                                            <p:txEl>
                                              <p:pRg st="8" end="8"/>
                                            </p:txEl>
                                          </p:spTgt>
                                        </p:tgtEl>
                                        <p:attrNameLst>
                                          <p:attrName>r</p:attrName>
                                        </p:attrNameLst>
                                      </p:cBhvr>
                                    </p:animRo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nodeType="clickEffect">
                                  <p:stCondLst>
                                    <p:cond delay="0"/>
                                  </p:stCondLst>
                                  <p:childTnLst>
                                    <p:set>
                                      <p:cBhvr>
                                        <p:cTn id="105" dur="1" fill="hold">
                                          <p:stCondLst>
                                            <p:cond delay="0"/>
                                          </p:stCondLst>
                                        </p:cTn>
                                        <p:tgtEl>
                                          <p:spTgt spid="22"/>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36" presetClass="emph" presetSubtype="0" fill="hold" nodeType="clickEffect">
                                  <p:stCondLst>
                                    <p:cond delay="0"/>
                                  </p:stCondLst>
                                  <p:iterate type="lt">
                                    <p:tmPct val="10000"/>
                                  </p:iterate>
                                  <p:childTnLst>
                                    <p:animScale>
                                      <p:cBhvr>
                                        <p:cTn id="109" dur="250" autoRev="1" fill="hold">
                                          <p:stCondLst>
                                            <p:cond delay="0"/>
                                          </p:stCondLst>
                                        </p:cTn>
                                        <p:tgtEl>
                                          <p:spTgt spid="3">
                                            <p:txEl>
                                              <p:pRg st="4" end="4"/>
                                            </p:txEl>
                                          </p:spTgt>
                                        </p:tgtEl>
                                      </p:cBhvr>
                                      <p:to x="80000" y="100000"/>
                                    </p:animScale>
                                    <p:anim by="(#ppt_w*0.10)" calcmode="lin" valueType="num">
                                      <p:cBhvr>
                                        <p:cTn id="110" dur="250" autoRev="1" fill="hold">
                                          <p:stCondLst>
                                            <p:cond delay="0"/>
                                          </p:stCondLst>
                                        </p:cTn>
                                        <p:tgtEl>
                                          <p:spTgt spid="3">
                                            <p:txEl>
                                              <p:pRg st="4" end="4"/>
                                            </p:txEl>
                                          </p:spTgt>
                                        </p:tgtEl>
                                        <p:attrNameLst>
                                          <p:attrName>ppt_x</p:attrName>
                                        </p:attrNameLst>
                                      </p:cBhvr>
                                    </p:anim>
                                    <p:anim by="(-#ppt_w*0.10)" calcmode="lin" valueType="num">
                                      <p:cBhvr>
                                        <p:cTn id="111" dur="250" autoRev="1" fill="hold">
                                          <p:stCondLst>
                                            <p:cond delay="0"/>
                                          </p:stCondLst>
                                        </p:cTn>
                                        <p:tgtEl>
                                          <p:spTgt spid="3">
                                            <p:txEl>
                                              <p:pRg st="4" end="4"/>
                                            </p:txEl>
                                          </p:spTgt>
                                        </p:tgtEl>
                                        <p:attrNameLst>
                                          <p:attrName>ppt_y</p:attrName>
                                        </p:attrNameLst>
                                      </p:cBhvr>
                                    </p:anim>
                                    <p:animRot by="-480000">
                                      <p:cBhvr>
                                        <p:cTn id="112" dur="250" autoRev="1" fill="hold">
                                          <p:stCondLst>
                                            <p:cond delay="0"/>
                                          </p:stCondLst>
                                        </p:cTn>
                                        <p:tgtEl>
                                          <p:spTgt spid="3">
                                            <p:txEl>
                                              <p:pRg st="4" end="4"/>
                                            </p:txEl>
                                          </p:spTgt>
                                        </p:tgtEl>
                                        <p:attrNameLst>
                                          <p:attrName>r</p:attrName>
                                        </p:attrNameLst>
                                      </p:cBhvr>
                                    </p:animRo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26"/>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22"/>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18"/>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36" presetClass="emph" presetSubtype="0" fill="hold" nodeType="clickEffect">
                                  <p:stCondLst>
                                    <p:cond delay="0"/>
                                  </p:stCondLst>
                                  <p:iterate type="lt">
                                    <p:tmPct val="10000"/>
                                  </p:iterate>
                                  <p:childTnLst>
                                    <p:animScale>
                                      <p:cBhvr>
                                        <p:cTn id="126" dur="250" autoRev="1" fill="hold">
                                          <p:stCondLst>
                                            <p:cond delay="0"/>
                                          </p:stCondLst>
                                        </p:cTn>
                                        <p:tgtEl>
                                          <p:spTgt spid="3">
                                            <p:txEl>
                                              <p:pRg st="6" end="6"/>
                                            </p:txEl>
                                          </p:spTgt>
                                        </p:tgtEl>
                                      </p:cBhvr>
                                      <p:to x="80000" y="100000"/>
                                    </p:animScale>
                                    <p:anim by="(#ppt_w*0.10)" calcmode="lin" valueType="num">
                                      <p:cBhvr>
                                        <p:cTn id="127" dur="250" autoRev="1" fill="hold">
                                          <p:stCondLst>
                                            <p:cond delay="0"/>
                                          </p:stCondLst>
                                        </p:cTn>
                                        <p:tgtEl>
                                          <p:spTgt spid="3">
                                            <p:txEl>
                                              <p:pRg st="6" end="6"/>
                                            </p:txEl>
                                          </p:spTgt>
                                        </p:tgtEl>
                                        <p:attrNameLst>
                                          <p:attrName>ppt_x</p:attrName>
                                        </p:attrNameLst>
                                      </p:cBhvr>
                                    </p:anim>
                                    <p:anim by="(-#ppt_w*0.10)" calcmode="lin" valueType="num">
                                      <p:cBhvr>
                                        <p:cTn id="128" dur="250" autoRev="1" fill="hold">
                                          <p:stCondLst>
                                            <p:cond delay="0"/>
                                          </p:stCondLst>
                                        </p:cTn>
                                        <p:tgtEl>
                                          <p:spTgt spid="3">
                                            <p:txEl>
                                              <p:pRg st="6" end="6"/>
                                            </p:txEl>
                                          </p:spTgt>
                                        </p:tgtEl>
                                        <p:attrNameLst>
                                          <p:attrName>ppt_y</p:attrName>
                                        </p:attrNameLst>
                                      </p:cBhvr>
                                    </p:anim>
                                    <p:animRot by="-480000">
                                      <p:cBhvr>
                                        <p:cTn id="129" dur="250" autoRev="1" fill="hold">
                                          <p:stCondLst>
                                            <p:cond delay="0"/>
                                          </p:stCondLst>
                                        </p:cTn>
                                        <p:tgtEl>
                                          <p:spTgt spid="3">
                                            <p:txEl>
                                              <p:pRg st="6" end="6"/>
                                            </p:txEl>
                                          </p:spTgt>
                                        </p:tgtEl>
                                        <p:attrNameLst>
                                          <p:attrName>r</p:attrName>
                                        </p:attrNameLst>
                                      </p:cBhvr>
                                    </p:animRo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31"/>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36" presetClass="emph" presetSubtype="0" fill="hold" nodeType="clickEffect">
                                  <p:stCondLst>
                                    <p:cond delay="0"/>
                                  </p:stCondLst>
                                  <p:iterate type="lt">
                                    <p:tmPct val="10000"/>
                                  </p:iterate>
                                  <p:childTnLst>
                                    <p:animScale>
                                      <p:cBhvr>
                                        <p:cTn id="137" dur="250" autoRev="1" fill="hold">
                                          <p:stCondLst>
                                            <p:cond delay="0"/>
                                          </p:stCondLst>
                                        </p:cTn>
                                        <p:tgtEl>
                                          <p:spTgt spid="3">
                                            <p:txEl>
                                              <p:pRg st="8" end="8"/>
                                            </p:txEl>
                                          </p:spTgt>
                                        </p:tgtEl>
                                      </p:cBhvr>
                                      <p:to x="80000" y="100000"/>
                                    </p:animScale>
                                    <p:anim by="(#ppt_w*0.10)" calcmode="lin" valueType="num">
                                      <p:cBhvr>
                                        <p:cTn id="138" dur="250" autoRev="1" fill="hold">
                                          <p:stCondLst>
                                            <p:cond delay="0"/>
                                          </p:stCondLst>
                                        </p:cTn>
                                        <p:tgtEl>
                                          <p:spTgt spid="3">
                                            <p:txEl>
                                              <p:pRg st="8" end="8"/>
                                            </p:txEl>
                                          </p:spTgt>
                                        </p:tgtEl>
                                        <p:attrNameLst>
                                          <p:attrName>ppt_x</p:attrName>
                                        </p:attrNameLst>
                                      </p:cBhvr>
                                    </p:anim>
                                    <p:anim by="(-#ppt_w*0.10)" calcmode="lin" valueType="num">
                                      <p:cBhvr>
                                        <p:cTn id="139" dur="250" autoRev="1" fill="hold">
                                          <p:stCondLst>
                                            <p:cond delay="0"/>
                                          </p:stCondLst>
                                        </p:cTn>
                                        <p:tgtEl>
                                          <p:spTgt spid="3">
                                            <p:txEl>
                                              <p:pRg st="8" end="8"/>
                                            </p:txEl>
                                          </p:spTgt>
                                        </p:tgtEl>
                                        <p:attrNameLst>
                                          <p:attrName>ppt_y</p:attrName>
                                        </p:attrNameLst>
                                      </p:cBhvr>
                                    </p:anim>
                                    <p:animRot by="-480000">
                                      <p:cBhvr>
                                        <p:cTn id="140" dur="250" autoRev="1" fill="hold">
                                          <p:stCondLst>
                                            <p:cond delay="0"/>
                                          </p:stCondLst>
                                        </p:cTn>
                                        <p:tgtEl>
                                          <p:spTgt spid="3">
                                            <p:txEl>
                                              <p:pRg st="8" end="8"/>
                                            </p:txEl>
                                          </p:spTgt>
                                        </p:tgtEl>
                                        <p:attrNameLst>
                                          <p:attrName>r</p:attrName>
                                        </p:attrNameLst>
                                      </p:cBhvr>
                                    </p:animRo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16"/>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36" presetClass="emph" presetSubtype="0" fill="hold" nodeType="clickEffect">
                                  <p:stCondLst>
                                    <p:cond delay="0"/>
                                  </p:stCondLst>
                                  <p:iterate type="lt">
                                    <p:tmPct val="10000"/>
                                  </p:iterate>
                                  <p:childTnLst>
                                    <p:animScale>
                                      <p:cBhvr>
                                        <p:cTn id="148" dur="250" autoRev="1" fill="hold">
                                          <p:stCondLst>
                                            <p:cond delay="0"/>
                                          </p:stCondLst>
                                        </p:cTn>
                                        <p:tgtEl>
                                          <p:spTgt spid="3">
                                            <p:txEl>
                                              <p:pRg st="4" end="4"/>
                                            </p:txEl>
                                          </p:spTgt>
                                        </p:tgtEl>
                                      </p:cBhvr>
                                      <p:to x="80000" y="100000"/>
                                    </p:animScale>
                                    <p:anim by="(#ppt_w*0.10)" calcmode="lin" valueType="num">
                                      <p:cBhvr>
                                        <p:cTn id="149" dur="250" autoRev="1" fill="hold">
                                          <p:stCondLst>
                                            <p:cond delay="0"/>
                                          </p:stCondLst>
                                        </p:cTn>
                                        <p:tgtEl>
                                          <p:spTgt spid="3">
                                            <p:txEl>
                                              <p:pRg st="4" end="4"/>
                                            </p:txEl>
                                          </p:spTgt>
                                        </p:tgtEl>
                                        <p:attrNameLst>
                                          <p:attrName>ppt_x</p:attrName>
                                        </p:attrNameLst>
                                      </p:cBhvr>
                                    </p:anim>
                                    <p:anim by="(-#ppt_w*0.10)" calcmode="lin" valueType="num">
                                      <p:cBhvr>
                                        <p:cTn id="150" dur="250" autoRev="1" fill="hold">
                                          <p:stCondLst>
                                            <p:cond delay="0"/>
                                          </p:stCondLst>
                                        </p:cTn>
                                        <p:tgtEl>
                                          <p:spTgt spid="3">
                                            <p:txEl>
                                              <p:pRg st="4" end="4"/>
                                            </p:txEl>
                                          </p:spTgt>
                                        </p:tgtEl>
                                        <p:attrNameLst>
                                          <p:attrName>ppt_y</p:attrName>
                                        </p:attrNameLst>
                                      </p:cBhvr>
                                    </p:anim>
                                    <p:animRot by="-480000">
                                      <p:cBhvr>
                                        <p:cTn id="151" dur="250" autoRev="1" fill="hold">
                                          <p:stCondLst>
                                            <p:cond delay="0"/>
                                          </p:stCondLst>
                                        </p:cTn>
                                        <p:tgtEl>
                                          <p:spTgt spid="3">
                                            <p:txEl>
                                              <p:pRg st="4" end="4"/>
                                            </p:txEl>
                                          </p:spTgt>
                                        </p:tgtEl>
                                        <p:attrNameLst>
                                          <p:attrName>r</p:attrName>
                                        </p:attrNameLst>
                                      </p:cBhvr>
                                    </p:animRot>
                                  </p:childTnLst>
                                </p:cTn>
                              </p:par>
                            </p:childTnLst>
                          </p:cTn>
                        </p:par>
                      </p:childTnLst>
                    </p:cTn>
                  </p:par>
                  <p:par>
                    <p:cTn id="152" fill="hold">
                      <p:stCondLst>
                        <p:cond delay="indefinite"/>
                      </p:stCondLst>
                      <p:childTnLst>
                        <p:par>
                          <p:cTn id="153" fill="hold">
                            <p:stCondLst>
                              <p:cond delay="0"/>
                            </p:stCondLst>
                            <p:childTnLst>
                              <p:par>
                                <p:cTn id="154" presetID="1" presetClass="entr" presetSubtype="0" fill="hold" nodeType="clickEffect">
                                  <p:stCondLst>
                                    <p:cond delay="0"/>
                                  </p:stCondLst>
                                  <p:childTnLst>
                                    <p:set>
                                      <p:cBhvr>
                                        <p:cTn id="155" dur="1" fill="hold">
                                          <p:stCondLst>
                                            <p:cond delay="0"/>
                                          </p:stCondLst>
                                        </p:cTn>
                                        <p:tgtEl>
                                          <p:spTgt spid="20"/>
                                        </p:tgtEl>
                                        <p:attrNameLst>
                                          <p:attrName>style.visibility</p:attrName>
                                        </p:attrNameLst>
                                      </p:cBhvr>
                                      <p:to>
                                        <p:strVal val="visible"/>
                                      </p:to>
                                    </p:set>
                                  </p:childTnLst>
                                </p:cTn>
                              </p:par>
                            </p:childTnLst>
                          </p:cTn>
                        </p:par>
                      </p:childTnLst>
                    </p:cTn>
                  </p:par>
                  <p:par>
                    <p:cTn id="156" fill="hold">
                      <p:stCondLst>
                        <p:cond delay="indefinite"/>
                      </p:stCondLst>
                      <p:childTnLst>
                        <p:par>
                          <p:cTn id="157" fill="hold">
                            <p:stCondLst>
                              <p:cond delay="0"/>
                            </p:stCondLst>
                            <p:childTnLst>
                              <p:par>
                                <p:cTn id="158" presetID="36" presetClass="emph" presetSubtype="0" fill="hold" nodeType="clickEffect">
                                  <p:stCondLst>
                                    <p:cond delay="0"/>
                                  </p:stCondLst>
                                  <p:iterate type="lt">
                                    <p:tmPct val="10000"/>
                                  </p:iterate>
                                  <p:childTnLst>
                                    <p:animScale>
                                      <p:cBhvr>
                                        <p:cTn id="159" dur="250" autoRev="1" fill="hold">
                                          <p:stCondLst>
                                            <p:cond delay="0"/>
                                          </p:stCondLst>
                                        </p:cTn>
                                        <p:tgtEl>
                                          <p:spTgt spid="4">
                                            <p:txEl>
                                              <p:pRg st="7" end="7"/>
                                            </p:txEl>
                                          </p:spTgt>
                                        </p:tgtEl>
                                      </p:cBhvr>
                                      <p:to x="80000" y="100000"/>
                                    </p:animScale>
                                    <p:anim by="(#ppt_w*0.10)" calcmode="lin" valueType="num">
                                      <p:cBhvr>
                                        <p:cTn id="160" dur="250" autoRev="1" fill="hold">
                                          <p:stCondLst>
                                            <p:cond delay="0"/>
                                          </p:stCondLst>
                                        </p:cTn>
                                        <p:tgtEl>
                                          <p:spTgt spid="4">
                                            <p:txEl>
                                              <p:pRg st="7" end="7"/>
                                            </p:txEl>
                                          </p:spTgt>
                                        </p:tgtEl>
                                        <p:attrNameLst>
                                          <p:attrName>ppt_x</p:attrName>
                                        </p:attrNameLst>
                                      </p:cBhvr>
                                    </p:anim>
                                    <p:anim by="(-#ppt_w*0.10)" calcmode="lin" valueType="num">
                                      <p:cBhvr>
                                        <p:cTn id="161" dur="250" autoRev="1" fill="hold">
                                          <p:stCondLst>
                                            <p:cond delay="0"/>
                                          </p:stCondLst>
                                        </p:cTn>
                                        <p:tgtEl>
                                          <p:spTgt spid="4">
                                            <p:txEl>
                                              <p:pRg st="7" end="7"/>
                                            </p:txEl>
                                          </p:spTgt>
                                        </p:tgtEl>
                                        <p:attrNameLst>
                                          <p:attrName>ppt_y</p:attrName>
                                        </p:attrNameLst>
                                      </p:cBhvr>
                                    </p:anim>
                                    <p:animRot by="-480000">
                                      <p:cBhvr>
                                        <p:cTn id="162" dur="250" autoRev="1" fill="hold">
                                          <p:stCondLst>
                                            <p:cond delay="0"/>
                                          </p:stCondLst>
                                        </p:cTn>
                                        <p:tgtEl>
                                          <p:spTgt spid="4">
                                            <p:txEl>
                                              <p:pRg st="7" end="7"/>
                                            </p:txEl>
                                          </p:spTgt>
                                        </p:tgtEl>
                                        <p:attrNameLst>
                                          <p:attrName>r</p:attrName>
                                        </p:attrNameLst>
                                      </p:cBhvr>
                                    </p:animRo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0"/>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36" presetClass="emph" presetSubtype="0" fill="hold" nodeType="clickEffect">
                                  <p:stCondLst>
                                    <p:cond delay="0"/>
                                  </p:stCondLst>
                                  <p:iterate type="lt">
                                    <p:tmPct val="10000"/>
                                  </p:iterate>
                                  <p:childTnLst>
                                    <p:animScale>
                                      <p:cBhvr>
                                        <p:cTn id="170" dur="250" autoRev="1" fill="hold">
                                          <p:stCondLst>
                                            <p:cond delay="0"/>
                                          </p:stCondLst>
                                        </p:cTn>
                                        <p:tgtEl>
                                          <p:spTgt spid="4">
                                            <p:txEl>
                                              <p:pRg st="4" end="4"/>
                                            </p:txEl>
                                          </p:spTgt>
                                        </p:tgtEl>
                                      </p:cBhvr>
                                      <p:to x="80000" y="100000"/>
                                    </p:animScale>
                                    <p:anim by="(#ppt_w*0.10)" calcmode="lin" valueType="num">
                                      <p:cBhvr>
                                        <p:cTn id="171" dur="250" autoRev="1" fill="hold">
                                          <p:stCondLst>
                                            <p:cond delay="0"/>
                                          </p:stCondLst>
                                        </p:cTn>
                                        <p:tgtEl>
                                          <p:spTgt spid="4">
                                            <p:txEl>
                                              <p:pRg st="4" end="4"/>
                                            </p:txEl>
                                          </p:spTgt>
                                        </p:tgtEl>
                                        <p:attrNameLst>
                                          <p:attrName>ppt_x</p:attrName>
                                        </p:attrNameLst>
                                      </p:cBhvr>
                                    </p:anim>
                                    <p:anim by="(-#ppt_w*0.10)" calcmode="lin" valueType="num">
                                      <p:cBhvr>
                                        <p:cTn id="172" dur="250" autoRev="1" fill="hold">
                                          <p:stCondLst>
                                            <p:cond delay="0"/>
                                          </p:stCondLst>
                                        </p:cTn>
                                        <p:tgtEl>
                                          <p:spTgt spid="4">
                                            <p:txEl>
                                              <p:pRg st="4" end="4"/>
                                            </p:txEl>
                                          </p:spTgt>
                                        </p:tgtEl>
                                        <p:attrNameLst>
                                          <p:attrName>ppt_y</p:attrName>
                                        </p:attrNameLst>
                                      </p:cBhvr>
                                    </p:anim>
                                    <p:animRot by="-480000">
                                      <p:cBhvr>
                                        <p:cTn id="173" dur="250" autoRev="1" fill="hold">
                                          <p:stCondLst>
                                            <p:cond delay="0"/>
                                          </p:stCondLst>
                                        </p:cTn>
                                        <p:tgtEl>
                                          <p:spTgt spid="4">
                                            <p:txEl>
                                              <p:pRg st="4" end="4"/>
                                            </p:txEl>
                                          </p:spTgt>
                                        </p:tgtEl>
                                        <p:attrNameLst>
                                          <p:attrName>r</p:attrName>
                                        </p:attrNameLst>
                                      </p:cBhvr>
                                    </p:animRo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nodeType="clickEffect">
                                  <p:stCondLst>
                                    <p:cond delay="0"/>
                                  </p:stCondLst>
                                  <p:childTnLst>
                                    <p:set>
                                      <p:cBhvr>
                                        <p:cTn id="177" dur="1" fill="hold">
                                          <p:stCondLst>
                                            <p:cond delay="0"/>
                                          </p:stCondLst>
                                        </p:cTn>
                                        <p:tgtEl>
                                          <p:spTgt spid="12"/>
                                        </p:tgtEl>
                                        <p:attrNameLst>
                                          <p:attrName>style.visibility</p:attrName>
                                        </p:attrNameLst>
                                      </p:cBhvr>
                                      <p:to>
                                        <p:strVal val="visible"/>
                                      </p:to>
                                    </p:set>
                                  </p:childTnLst>
                                </p:cTn>
                              </p:par>
                            </p:childTnLst>
                          </p:cTn>
                        </p:par>
                      </p:childTnLst>
                    </p:cTn>
                  </p:par>
                  <p:par>
                    <p:cTn id="178" fill="hold">
                      <p:stCondLst>
                        <p:cond delay="indefinite"/>
                      </p:stCondLst>
                      <p:childTnLst>
                        <p:par>
                          <p:cTn id="179" fill="hold">
                            <p:stCondLst>
                              <p:cond delay="0"/>
                            </p:stCondLst>
                            <p:childTnLst>
                              <p:par>
                                <p:cTn id="180" presetID="36" presetClass="emph" presetSubtype="0" fill="hold" nodeType="clickEffect">
                                  <p:stCondLst>
                                    <p:cond delay="0"/>
                                  </p:stCondLst>
                                  <p:iterate type="lt">
                                    <p:tmPct val="10000"/>
                                  </p:iterate>
                                  <p:childTnLst>
                                    <p:animScale>
                                      <p:cBhvr>
                                        <p:cTn id="181" dur="250" autoRev="1" fill="hold">
                                          <p:stCondLst>
                                            <p:cond delay="0"/>
                                          </p:stCondLst>
                                        </p:cTn>
                                        <p:tgtEl>
                                          <p:spTgt spid="3">
                                            <p:txEl>
                                              <p:pRg st="6" end="6"/>
                                            </p:txEl>
                                          </p:spTgt>
                                        </p:tgtEl>
                                      </p:cBhvr>
                                      <p:to x="80000" y="100000"/>
                                    </p:animScale>
                                    <p:anim by="(#ppt_w*0.10)" calcmode="lin" valueType="num">
                                      <p:cBhvr>
                                        <p:cTn id="182" dur="250" autoRev="1" fill="hold">
                                          <p:stCondLst>
                                            <p:cond delay="0"/>
                                          </p:stCondLst>
                                        </p:cTn>
                                        <p:tgtEl>
                                          <p:spTgt spid="3">
                                            <p:txEl>
                                              <p:pRg st="6" end="6"/>
                                            </p:txEl>
                                          </p:spTgt>
                                        </p:tgtEl>
                                        <p:attrNameLst>
                                          <p:attrName>ppt_x</p:attrName>
                                        </p:attrNameLst>
                                      </p:cBhvr>
                                    </p:anim>
                                    <p:anim by="(-#ppt_w*0.10)" calcmode="lin" valueType="num">
                                      <p:cBhvr>
                                        <p:cTn id="183" dur="250" autoRev="1" fill="hold">
                                          <p:stCondLst>
                                            <p:cond delay="0"/>
                                          </p:stCondLst>
                                        </p:cTn>
                                        <p:tgtEl>
                                          <p:spTgt spid="3">
                                            <p:txEl>
                                              <p:pRg st="6" end="6"/>
                                            </p:txEl>
                                          </p:spTgt>
                                        </p:tgtEl>
                                        <p:attrNameLst>
                                          <p:attrName>ppt_y</p:attrName>
                                        </p:attrNameLst>
                                      </p:cBhvr>
                                    </p:anim>
                                    <p:animRot by="-480000">
                                      <p:cBhvr>
                                        <p:cTn id="184" dur="250" autoRev="1" fill="hold">
                                          <p:stCondLst>
                                            <p:cond delay="0"/>
                                          </p:stCondLst>
                                        </p:cTn>
                                        <p:tgtEl>
                                          <p:spTgt spid="3">
                                            <p:txEl>
                                              <p:pRg st="6" end="6"/>
                                            </p:txEl>
                                          </p:spTgt>
                                        </p:tgtEl>
                                        <p:attrNameLst>
                                          <p:attrName>r</p:attrName>
                                        </p:attrNameLst>
                                      </p:cBhvr>
                                    </p:animRo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nodeType="clickEffect">
                                  <p:stCondLst>
                                    <p:cond delay="0"/>
                                  </p:stCondLst>
                                  <p:childTnLst>
                                    <p:set>
                                      <p:cBhvr>
                                        <p:cTn id="188" dur="1" fill="hold">
                                          <p:stCondLst>
                                            <p:cond delay="0"/>
                                          </p:stCondLst>
                                        </p:cTn>
                                        <p:tgtEl>
                                          <p:spTgt spid="26"/>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presetID="36" presetClass="emph" presetSubtype="0" fill="hold" nodeType="clickEffect">
                                  <p:stCondLst>
                                    <p:cond delay="0"/>
                                  </p:stCondLst>
                                  <p:iterate type="lt">
                                    <p:tmPct val="10000"/>
                                  </p:iterate>
                                  <p:childTnLst>
                                    <p:animScale>
                                      <p:cBhvr>
                                        <p:cTn id="192" dur="250" autoRev="1" fill="hold">
                                          <p:stCondLst>
                                            <p:cond delay="0"/>
                                          </p:stCondLst>
                                        </p:cTn>
                                        <p:tgtEl>
                                          <p:spTgt spid="3">
                                            <p:txEl>
                                              <p:pRg st="8" end="8"/>
                                            </p:txEl>
                                          </p:spTgt>
                                        </p:tgtEl>
                                      </p:cBhvr>
                                      <p:to x="80000" y="100000"/>
                                    </p:animScale>
                                    <p:anim by="(#ppt_w*0.10)" calcmode="lin" valueType="num">
                                      <p:cBhvr>
                                        <p:cTn id="193" dur="250" autoRev="1" fill="hold">
                                          <p:stCondLst>
                                            <p:cond delay="0"/>
                                          </p:stCondLst>
                                        </p:cTn>
                                        <p:tgtEl>
                                          <p:spTgt spid="3">
                                            <p:txEl>
                                              <p:pRg st="8" end="8"/>
                                            </p:txEl>
                                          </p:spTgt>
                                        </p:tgtEl>
                                        <p:attrNameLst>
                                          <p:attrName>ppt_x</p:attrName>
                                        </p:attrNameLst>
                                      </p:cBhvr>
                                    </p:anim>
                                    <p:anim by="(-#ppt_w*0.10)" calcmode="lin" valueType="num">
                                      <p:cBhvr>
                                        <p:cTn id="194" dur="250" autoRev="1" fill="hold">
                                          <p:stCondLst>
                                            <p:cond delay="0"/>
                                          </p:stCondLst>
                                        </p:cTn>
                                        <p:tgtEl>
                                          <p:spTgt spid="3">
                                            <p:txEl>
                                              <p:pRg st="8" end="8"/>
                                            </p:txEl>
                                          </p:spTgt>
                                        </p:tgtEl>
                                        <p:attrNameLst>
                                          <p:attrName>ppt_y</p:attrName>
                                        </p:attrNameLst>
                                      </p:cBhvr>
                                    </p:anim>
                                    <p:animRot by="-480000">
                                      <p:cBhvr>
                                        <p:cTn id="195" dur="250" autoRev="1" fill="hold">
                                          <p:stCondLst>
                                            <p:cond delay="0"/>
                                          </p:stCondLst>
                                        </p:cTn>
                                        <p:tgtEl>
                                          <p:spTgt spid="3">
                                            <p:txEl>
                                              <p:pRg st="8" end="8"/>
                                            </p:txEl>
                                          </p:spTgt>
                                        </p:tgtEl>
                                        <p:attrNameLst>
                                          <p:attrName>r</p:attrName>
                                        </p:attrNameLst>
                                      </p:cBhvr>
                                    </p:animRot>
                                  </p:childTnLst>
                                </p:cTn>
                              </p:par>
                            </p:childTnLst>
                          </p:cTn>
                        </p:par>
                      </p:childTnLst>
                    </p:cTn>
                  </p:par>
                  <p:par>
                    <p:cTn id="196" fill="hold">
                      <p:stCondLst>
                        <p:cond delay="indefinite"/>
                      </p:stCondLst>
                      <p:childTnLst>
                        <p:par>
                          <p:cTn id="197" fill="hold">
                            <p:stCondLst>
                              <p:cond delay="0"/>
                            </p:stCondLst>
                            <p:childTnLst>
                              <p:par>
                                <p:cTn id="198" presetID="1" presetClass="entr" presetSubtype="0" fill="hold" nodeType="clickEffect">
                                  <p:stCondLst>
                                    <p:cond delay="0"/>
                                  </p:stCondLst>
                                  <p:childTnLst>
                                    <p:set>
                                      <p:cBhvr>
                                        <p:cTn id="199" dur="1" fill="hold">
                                          <p:stCondLst>
                                            <p:cond delay="0"/>
                                          </p:stCondLst>
                                        </p:cTn>
                                        <p:tgtEl>
                                          <p:spTgt spid="22"/>
                                        </p:tgtEl>
                                        <p:attrNameLst>
                                          <p:attrName>style.visibility</p:attrName>
                                        </p:attrNameLst>
                                      </p:cBhvr>
                                      <p:to>
                                        <p:strVal val="visible"/>
                                      </p:to>
                                    </p:set>
                                  </p:childTnLst>
                                </p:cTn>
                              </p:par>
                            </p:childTnLst>
                          </p:cTn>
                        </p:par>
                      </p:childTnLst>
                    </p:cTn>
                  </p:par>
                  <p:par>
                    <p:cTn id="200" fill="hold">
                      <p:stCondLst>
                        <p:cond delay="indefinite"/>
                      </p:stCondLst>
                      <p:childTnLst>
                        <p:par>
                          <p:cTn id="201" fill="hold">
                            <p:stCondLst>
                              <p:cond delay="0"/>
                            </p:stCondLst>
                            <p:childTnLst>
                              <p:par>
                                <p:cTn id="202" presetID="36" presetClass="emph" presetSubtype="0" fill="hold" nodeType="clickEffect">
                                  <p:stCondLst>
                                    <p:cond delay="0"/>
                                  </p:stCondLst>
                                  <p:iterate type="lt">
                                    <p:tmPct val="10000"/>
                                  </p:iterate>
                                  <p:childTnLst>
                                    <p:animScale>
                                      <p:cBhvr>
                                        <p:cTn id="203" dur="250" autoRev="1" fill="hold">
                                          <p:stCondLst>
                                            <p:cond delay="0"/>
                                          </p:stCondLst>
                                        </p:cTn>
                                        <p:tgtEl>
                                          <p:spTgt spid="3">
                                            <p:txEl>
                                              <p:pRg st="4" end="4"/>
                                            </p:txEl>
                                          </p:spTgt>
                                        </p:tgtEl>
                                      </p:cBhvr>
                                      <p:to x="80000" y="100000"/>
                                    </p:animScale>
                                    <p:anim by="(#ppt_w*0.10)" calcmode="lin" valueType="num">
                                      <p:cBhvr>
                                        <p:cTn id="204" dur="250" autoRev="1" fill="hold">
                                          <p:stCondLst>
                                            <p:cond delay="0"/>
                                          </p:stCondLst>
                                        </p:cTn>
                                        <p:tgtEl>
                                          <p:spTgt spid="3">
                                            <p:txEl>
                                              <p:pRg st="4" end="4"/>
                                            </p:txEl>
                                          </p:spTgt>
                                        </p:tgtEl>
                                        <p:attrNameLst>
                                          <p:attrName>ppt_x</p:attrName>
                                        </p:attrNameLst>
                                      </p:cBhvr>
                                    </p:anim>
                                    <p:anim by="(-#ppt_w*0.10)" calcmode="lin" valueType="num">
                                      <p:cBhvr>
                                        <p:cTn id="205" dur="250" autoRev="1" fill="hold">
                                          <p:stCondLst>
                                            <p:cond delay="0"/>
                                          </p:stCondLst>
                                        </p:cTn>
                                        <p:tgtEl>
                                          <p:spTgt spid="3">
                                            <p:txEl>
                                              <p:pRg st="4" end="4"/>
                                            </p:txEl>
                                          </p:spTgt>
                                        </p:tgtEl>
                                        <p:attrNameLst>
                                          <p:attrName>ppt_y</p:attrName>
                                        </p:attrNameLst>
                                      </p:cBhvr>
                                    </p:anim>
                                    <p:animRot by="-480000">
                                      <p:cBhvr>
                                        <p:cTn id="206" dur="250" autoRev="1" fill="hold">
                                          <p:stCondLst>
                                            <p:cond delay="0"/>
                                          </p:stCondLst>
                                        </p:cTn>
                                        <p:tgtEl>
                                          <p:spTgt spid="3">
                                            <p:txEl>
                                              <p:pRg st="4" end="4"/>
                                            </p:txEl>
                                          </p:spTgt>
                                        </p:tgtEl>
                                        <p:attrNameLst>
                                          <p:attrName>r</p:attrName>
                                        </p:attrNameLst>
                                      </p:cBhvr>
                                    </p:animRo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nodeType="clickEffect">
                                  <p:stCondLst>
                                    <p:cond delay="0"/>
                                  </p:stCondLst>
                                  <p:childTnLst>
                                    <p:set>
                                      <p:cBhvr>
                                        <p:cTn id="210" dur="1" fill="hold">
                                          <p:stCondLst>
                                            <p:cond delay="0"/>
                                          </p:stCondLst>
                                        </p:cTn>
                                        <p:tgtEl>
                                          <p:spTgt spid="18"/>
                                        </p:tgtEl>
                                        <p:attrNameLst>
                                          <p:attrName>style.visibility</p:attrName>
                                        </p:attrNameLst>
                                      </p:cBhvr>
                                      <p:to>
                                        <p:strVal val="visible"/>
                                      </p:to>
                                    </p:set>
                                  </p:childTnLst>
                                </p:cTn>
                              </p:par>
                              <p:par>
                                <p:cTn id="211" presetID="1" presetClass="entr" presetSubtype="0" fill="hold" nodeType="withEffect">
                                  <p:stCondLst>
                                    <p:cond delay="0"/>
                                  </p:stCondLst>
                                  <p:childTnLst>
                                    <p:set>
                                      <p:cBhvr>
                                        <p:cTn id="212" dur="1" fill="hold">
                                          <p:stCondLst>
                                            <p:cond delay="0"/>
                                          </p:stCondLst>
                                        </p:cTn>
                                        <p:tgtEl>
                                          <p:spTgt spid="31"/>
                                        </p:tgtEl>
                                        <p:attrNameLst>
                                          <p:attrName>style.visibility</p:attrName>
                                        </p:attrNameLst>
                                      </p:cBhvr>
                                      <p:to>
                                        <p:strVal val="visible"/>
                                      </p:to>
                                    </p:set>
                                  </p:childTnLst>
                                </p:cTn>
                              </p:par>
                            </p:childTnLst>
                          </p:cTn>
                        </p:par>
                      </p:childTnLst>
                    </p:cTn>
                  </p:par>
                  <p:par>
                    <p:cTn id="213" fill="hold">
                      <p:stCondLst>
                        <p:cond delay="indefinite"/>
                      </p:stCondLst>
                      <p:childTnLst>
                        <p:par>
                          <p:cTn id="214" fill="hold">
                            <p:stCondLst>
                              <p:cond delay="0"/>
                            </p:stCondLst>
                            <p:childTnLst>
                              <p:par>
                                <p:cTn id="215" presetID="36" presetClass="emph" presetSubtype="0" fill="hold" nodeType="clickEffect">
                                  <p:stCondLst>
                                    <p:cond delay="0"/>
                                  </p:stCondLst>
                                  <p:iterate type="lt">
                                    <p:tmPct val="10000"/>
                                  </p:iterate>
                                  <p:childTnLst>
                                    <p:animScale>
                                      <p:cBhvr>
                                        <p:cTn id="216" dur="250" autoRev="1" fill="hold">
                                          <p:stCondLst>
                                            <p:cond delay="0"/>
                                          </p:stCondLst>
                                        </p:cTn>
                                        <p:tgtEl>
                                          <p:spTgt spid="3">
                                            <p:txEl>
                                              <p:pRg st="6" end="6"/>
                                            </p:txEl>
                                          </p:spTgt>
                                        </p:tgtEl>
                                      </p:cBhvr>
                                      <p:to x="80000" y="100000"/>
                                    </p:animScale>
                                    <p:anim by="(#ppt_w*0.10)" calcmode="lin" valueType="num">
                                      <p:cBhvr>
                                        <p:cTn id="217" dur="250" autoRev="1" fill="hold">
                                          <p:stCondLst>
                                            <p:cond delay="0"/>
                                          </p:stCondLst>
                                        </p:cTn>
                                        <p:tgtEl>
                                          <p:spTgt spid="3">
                                            <p:txEl>
                                              <p:pRg st="6" end="6"/>
                                            </p:txEl>
                                          </p:spTgt>
                                        </p:tgtEl>
                                        <p:attrNameLst>
                                          <p:attrName>ppt_x</p:attrName>
                                        </p:attrNameLst>
                                      </p:cBhvr>
                                    </p:anim>
                                    <p:anim by="(-#ppt_w*0.10)" calcmode="lin" valueType="num">
                                      <p:cBhvr>
                                        <p:cTn id="218" dur="250" autoRev="1" fill="hold">
                                          <p:stCondLst>
                                            <p:cond delay="0"/>
                                          </p:stCondLst>
                                        </p:cTn>
                                        <p:tgtEl>
                                          <p:spTgt spid="3">
                                            <p:txEl>
                                              <p:pRg st="6" end="6"/>
                                            </p:txEl>
                                          </p:spTgt>
                                        </p:tgtEl>
                                        <p:attrNameLst>
                                          <p:attrName>ppt_y</p:attrName>
                                        </p:attrNameLst>
                                      </p:cBhvr>
                                    </p:anim>
                                    <p:animRot by="-480000">
                                      <p:cBhvr>
                                        <p:cTn id="219" dur="250" autoRev="1" fill="hold">
                                          <p:stCondLst>
                                            <p:cond delay="0"/>
                                          </p:stCondLst>
                                        </p:cTn>
                                        <p:tgtEl>
                                          <p:spTgt spid="3">
                                            <p:txEl>
                                              <p:pRg st="6" end="6"/>
                                            </p:txEl>
                                          </p:spTgt>
                                        </p:tgtEl>
                                        <p:attrNameLst>
                                          <p:attrName>r</p:attrName>
                                        </p:attrNameLst>
                                      </p:cBhvr>
                                    </p:animRot>
                                  </p:childTnLst>
                                </p:cTn>
                              </p:par>
                              <p:par>
                                <p:cTn id="220" presetID="36" presetClass="emph" presetSubtype="0" fill="hold" nodeType="withEffect">
                                  <p:stCondLst>
                                    <p:cond delay="0"/>
                                  </p:stCondLst>
                                  <p:iterate type="lt">
                                    <p:tmPct val="10000"/>
                                  </p:iterate>
                                  <p:childTnLst>
                                    <p:animScale>
                                      <p:cBhvr>
                                        <p:cTn id="221" dur="250" autoRev="1" fill="hold">
                                          <p:stCondLst>
                                            <p:cond delay="0"/>
                                          </p:stCondLst>
                                        </p:cTn>
                                        <p:tgtEl>
                                          <p:spTgt spid="3">
                                            <p:txEl>
                                              <p:pRg st="8" end="8"/>
                                            </p:txEl>
                                          </p:spTgt>
                                        </p:tgtEl>
                                      </p:cBhvr>
                                      <p:to x="80000" y="100000"/>
                                    </p:animScale>
                                    <p:anim by="(#ppt_w*0.10)" calcmode="lin" valueType="num">
                                      <p:cBhvr>
                                        <p:cTn id="222" dur="250" autoRev="1" fill="hold">
                                          <p:stCondLst>
                                            <p:cond delay="0"/>
                                          </p:stCondLst>
                                        </p:cTn>
                                        <p:tgtEl>
                                          <p:spTgt spid="3">
                                            <p:txEl>
                                              <p:pRg st="8" end="8"/>
                                            </p:txEl>
                                          </p:spTgt>
                                        </p:tgtEl>
                                        <p:attrNameLst>
                                          <p:attrName>ppt_x</p:attrName>
                                        </p:attrNameLst>
                                      </p:cBhvr>
                                    </p:anim>
                                    <p:anim by="(-#ppt_w*0.10)" calcmode="lin" valueType="num">
                                      <p:cBhvr>
                                        <p:cTn id="223" dur="250" autoRev="1" fill="hold">
                                          <p:stCondLst>
                                            <p:cond delay="0"/>
                                          </p:stCondLst>
                                        </p:cTn>
                                        <p:tgtEl>
                                          <p:spTgt spid="3">
                                            <p:txEl>
                                              <p:pRg st="8" end="8"/>
                                            </p:txEl>
                                          </p:spTgt>
                                        </p:tgtEl>
                                        <p:attrNameLst>
                                          <p:attrName>ppt_y</p:attrName>
                                        </p:attrNameLst>
                                      </p:cBhvr>
                                    </p:anim>
                                    <p:animRot by="-480000">
                                      <p:cBhvr>
                                        <p:cTn id="224" dur="250" autoRev="1" fill="hold">
                                          <p:stCondLst>
                                            <p:cond delay="0"/>
                                          </p:stCondLst>
                                        </p:cTn>
                                        <p:tgtEl>
                                          <p:spTgt spid="3">
                                            <p:txEl>
                                              <p:pRg st="8" end="8"/>
                                            </p:txEl>
                                          </p:spTgt>
                                        </p:tgtEl>
                                        <p:attrNameLst>
                                          <p:attrName>r</p:attrName>
                                        </p:attrNameLst>
                                      </p:cBhvr>
                                    </p:animRot>
                                  </p:childTnLst>
                                </p:cTn>
                              </p:par>
                            </p:childTnLst>
                          </p:cTn>
                        </p:par>
                      </p:childTnLst>
                    </p:cTn>
                  </p:par>
                  <p:par>
                    <p:cTn id="225" fill="hold">
                      <p:stCondLst>
                        <p:cond delay="indefinite"/>
                      </p:stCondLst>
                      <p:childTnLst>
                        <p:par>
                          <p:cTn id="226" fill="hold">
                            <p:stCondLst>
                              <p:cond delay="0"/>
                            </p:stCondLst>
                            <p:childTnLst>
                              <p:par>
                                <p:cTn id="227" presetID="36" presetClass="emph" presetSubtype="0" fill="hold" nodeType="clickEffect">
                                  <p:stCondLst>
                                    <p:cond delay="0"/>
                                  </p:stCondLst>
                                  <p:iterate type="lt">
                                    <p:tmPct val="10000"/>
                                  </p:iterate>
                                  <p:childTnLst>
                                    <p:animScale>
                                      <p:cBhvr>
                                        <p:cTn id="228" dur="250" autoRev="1" fill="hold">
                                          <p:stCondLst>
                                            <p:cond delay="0"/>
                                          </p:stCondLst>
                                        </p:cTn>
                                        <p:tgtEl>
                                          <p:spTgt spid="4">
                                            <p:txEl>
                                              <p:pRg st="4" end="4"/>
                                            </p:txEl>
                                          </p:spTgt>
                                        </p:tgtEl>
                                      </p:cBhvr>
                                      <p:to x="80000" y="100000"/>
                                    </p:animScale>
                                    <p:anim by="(#ppt_w*0.10)" calcmode="lin" valueType="num">
                                      <p:cBhvr>
                                        <p:cTn id="229" dur="250" autoRev="1" fill="hold">
                                          <p:stCondLst>
                                            <p:cond delay="0"/>
                                          </p:stCondLst>
                                        </p:cTn>
                                        <p:tgtEl>
                                          <p:spTgt spid="4">
                                            <p:txEl>
                                              <p:pRg st="4" end="4"/>
                                            </p:txEl>
                                          </p:spTgt>
                                        </p:tgtEl>
                                        <p:attrNameLst>
                                          <p:attrName>ppt_x</p:attrName>
                                        </p:attrNameLst>
                                      </p:cBhvr>
                                    </p:anim>
                                    <p:anim by="(-#ppt_w*0.10)" calcmode="lin" valueType="num">
                                      <p:cBhvr>
                                        <p:cTn id="230" dur="250" autoRev="1" fill="hold">
                                          <p:stCondLst>
                                            <p:cond delay="0"/>
                                          </p:stCondLst>
                                        </p:cTn>
                                        <p:tgtEl>
                                          <p:spTgt spid="4">
                                            <p:txEl>
                                              <p:pRg st="4" end="4"/>
                                            </p:txEl>
                                          </p:spTgt>
                                        </p:tgtEl>
                                        <p:attrNameLst>
                                          <p:attrName>ppt_y</p:attrName>
                                        </p:attrNameLst>
                                      </p:cBhvr>
                                    </p:anim>
                                    <p:animRot by="-480000">
                                      <p:cBhvr>
                                        <p:cTn id="231" dur="250" autoRev="1" fill="hold">
                                          <p:stCondLst>
                                            <p:cond delay="0"/>
                                          </p:stCondLst>
                                        </p:cTn>
                                        <p:tgtEl>
                                          <p:spTgt spid="4">
                                            <p:txEl>
                                              <p:pRg st="4" end="4"/>
                                            </p:txEl>
                                          </p:spTgt>
                                        </p:tgtEl>
                                        <p:attrNameLst>
                                          <p:attrName>r</p:attrName>
                                        </p:attrNameLst>
                                      </p:cBhvr>
                                    </p:animRot>
                                  </p:childTnLst>
                                </p:cTn>
                              </p:par>
                              <p:par>
                                <p:cTn id="232" presetID="36" presetClass="emph" presetSubtype="0" fill="hold" nodeType="withEffect">
                                  <p:stCondLst>
                                    <p:cond delay="0"/>
                                  </p:stCondLst>
                                  <p:iterate type="lt">
                                    <p:tmPct val="10000"/>
                                  </p:iterate>
                                  <p:childTnLst>
                                    <p:animScale>
                                      <p:cBhvr>
                                        <p:cTn id="233" dur="250" autoRev="1" fill="hold">
                                          <p:stCondLst>
                                            <p:cond delay="0"/>
                                          </p:stCondLst>
                                        </p:cTn>
                                        <p:tgtEl>
                                          <p:spTgt spid="4">
                                            <p:txEl>
                                              <p:pRg st="7" end="7"/>
                                            </p:txEl>
                                          </p:spTgt>
                                        </p:tgtEl>
                                      </p:cBhvr>
                                      <p:to x="80000" y="100000"/>
                                    </p:animScale>
                                    <p:anim by="(#ppt_w*0.10)" calcmode="lin" valueType="num">
                                      <p:cBhvr>
                                        <p:cTn id="234" dur="250" autoRev="1" fill="hold">
                                          <p:stCondLst>
                                            <p:cond delay="0"/>
                                          </p:stCondLst>
                                        </p:cTn>
                                        <p:tgtEl>
                                          <p:spTgt spid="4">
                                            <p:txEl>
                                              <p:pRg st="7" end="7"/>
                                            </p:txEl>
                                          </p:spTgt>
                                        </p:tgtEl>
                                        <p:attrNameLst>
                                          <p:attrName>ppt_x</p:attrName>
                                        </p:attrNameLst>
                                      </p:cBhvr>
                                    </p:anim>
                                    <p:anim by="(-#ppt_w*0.10)" calcmode="lin" valueType="num">
                                      <p:cBhvr>
                                        <p:cTn id="235" dur="250" autoRev="1" fill="hold">
                                          <p:stCondLst>
                                            <p:cond delay="0"/>
                                          </p:stCondLst>
                                        </p:cTn>
                                        <p:tgtEl>
                                          <p:spTgt spid="4">
                                            <p:txEl>
                                              <p:pRg st="7" end="7"/>
                                            </p:txEl>
                                          </p:spTgt>
                                        </p:tgtEl>
                                        <p:attrNameLst>
                                          <p:attrName>ppt_y</p:attrName>
                                        </p:attrNameLst>
                                      </p:cBhvr>
                                    </p:anim>
                                    <p:animRot by="-480000">
                                      <p:cBhvr>
                                        <p:cTn id="236" dur="250" autoRev="1" fill="hold">
                                          <p:stCondLst>
                                            <p:cond delay="0"/>
                                          </p:stCondLst>
                                        </p:cTn>
                                        <p:tgtEl>
                                          <p:spTgt spid="4">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2060848"/>
            <a:ext cx="4896544" cy="2585323"/>
          </a:xfrm>
          <a:prstGeom prst="rect">
            <a:avLst/>
          </a:prstGeom>
          <a:noFill/>
          <a:ln w="15875">
            <a:solidFill>
              <a:srgbClr val="008000"/>
            </a:solidFill>
          </a:ln>
        </p:spPr>
        <p:txBody>
          <a:bodyPr wrap="square" rtlCol="0">
            <a:spAutoFit/>
          </a:bodyPr>
          <a:lstStyle/>
          <a:p>
            <a:pPr marL="285750" indent="-285750">
              <a:buFont typeface="Arial"/>
              <a:buChar char="•"/>
            </a:pPr>
            <a:r>
              <a:rPr lang="en-US" dirty="0" err="1">
                <a:solidFill>
                  <a:srgbClr val="006600"/>
                </a:solidFill>
              </a:rPr>
              <a:t>Diepontlading</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Onafgemaakte</a:t>
            </a:r>
            <a:r>
              <a:rPr lang="en-US" dirty="0">
                <a:solidFill>
                  <a:srgbClr val="006600"/>
                </a:solidFill>
              </a:rPr>
              <a:t> </a:t>
            </a:r>
            <a:r>
              <a:rPr lang="en-US" dirty="0" err="1">
                <a:solidFill>
                  <a:srgbClr val="006600"/>
                </a:solidFill>
              </a:rPr>
              <a:t>ladingen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Hoge</a:t>
            </a:r>
            <a:r>
              <a:rPr lang="en-US" dirty="0">
                <a:solidFill>
                  <a:srgbClr val="006600"/>
                </a:solidFill>
              </a:rPr>
              <a:t> </a:t>
            </a:r>
            <a:r>
              <a:rPr lang="en-US" dirty="0" err="1">
                <a:solidFill>
                  <a:srgbClr val="006600"/>
                </a:solidFill>
              </a:rPr>
              <a:t>temperatuur</a:t>
            </a:r>
            <a:r>
              <a:rPr lang="en-US" dirty="0">
                <a:solidFill>
                  <a:srgbClr val="006600"/>
                </a:solidFill>
              </a:rPr>
              <a:t> in de </a:t>
            </a:r>
            <a:r>
              <a:rPr lang="en-US" dirty="0" err="1">
                <a:solidFill>
                  <a:srgbClr val="006600"/>
                </a:solidFill>
              </a:rPr>
              <a:t>batterij</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lang</a:t>
            </a:r>
            <a:r>
              <a:rPr lang="en-US" dirty="0">
                <a:solidFill>
                  <a:srgbClr val="006600"/>
                </a:solidFill>
              </a:rPr>
              <a:t> </a:t>
            </a:r>
            <a:r>
              <a:rPr lang="en-US" dirty="0" err="1">
                <a:solidFill>
                  <a:srgbClr val="006600"/>
                </a:solidFill>
              </a:rPr>
              <a:t>doorladen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veel</a:t>
            </a:r>
            <a:r>
              <a:rPr lang="en-US" dirty="0">
                <a:solidFill>
                  <a:srgbClr val="006600"/>
                </a:solidFill>
              </a:rPr>
              <a:t> </a:t>
            </a:r>
            <a:r>
              <a:rPr lang="en-US" dirty="0" err="1">
                <a:solidFill>
                  <a:srgbClr val="006600"/>
                </a:solidFill>
              </a:rPr>
              <a:t>piekstromen</a:t>
            </a:r>
            <a:endParaRPr lang="en-US" dirty="0">
              <a:solidFill>
                <a:srgbClr val="006600"/>
              </a:solidFill>
            </a:endParaRPr>
          </a:p>
        </p:txBody>
      </p:sp>
      <p:sp>
        <p:nvSpPr>
          <p:cNvPr id="4" name="TextBox 3"/>
          <p:cNvSpPr txBox="1"/>
          <p:nvPr/>
        </p:nvSpPr>
        <p:spPr>
          <a:xfrm>
            <a:off x="5940152" y="2060848"/>
            <a:ext cx="2088232" cy="2585323"/>
          </a:xfrm>
          <a:prstGeom prst="rect">
            <a:avLst/>
          </a:prstGeom>
          <a:noFill/>
          <a:ln w="15875">
            <a:solidFill>
              <a:srgbClr val="008000"/>
            </a:solidFill>
          </a:ln>
        </p:spPr>
        <p:txBody>
          <a:bodyPr wrap="square" rtlCol="0">
            <a:spAutoFit/>
          </a:bodyPr>
          <a:lstStyle/>
          <a:p>
            <a:endParaRPr lang="en-US" b="1" dirty="0">
              <a:solidFill>
                <a:srgbClr val="006600"/>
              </a:solidFill>
            </a:endParaRPr>
          </a:p>
          <a:p>
            <a:pPr algn="ctr"/>
            <a:r>
              <a:rPr lang="en-US" b="1" dirty="0" err="1">
                <a:solidFill>
                  <a:srgbClr val="006600"/>
                </a:solidFill>
              </a:rPr>
              <a:t>Sulfateren</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Massauitval</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Corrosie</a:t>
            </a:r>
            <a:endParaRPr lang="en-US" b="1" dirty="0">
              <a:solidFill>
                <a:srgbClr val="006600"/>
              </a:solidFill>
            </a:endParaRPr>
          </a:p>
          <a:p>
            <a:pPr algn="ctr"/>
            <a:endParaRPr lang="en-US" b="1" dirty="0">
              <a:solidFill>
                <a:srgbClr val="006600"/>
              </a:solidFill>
            </a:endParaRPr>
          </a:p>
        </p:txBody>
      </p:sp>
      <p:sp>
        <p:nvSpPr>
          <p:cNvPr id="8" name="Titel 1"/>
          <p:cNvSpPr txBox="1">
            <a:spLocks/>
          </p:cNvSpPr>
          <p:nvPr/>
        </p:nvSpPr>
        <p:spPr>
          <a:xfrm>
            <a:off x="251520" y="404664"/>
            <a:ext cx="8712968"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Gevolg van onafgemaakte ladingen</a:t>
            </a:r>
          </a:p>
        </p:txBody>
      </p:sp>
      <p:cxnSp>
        <p:nvCxnSpPr>
          <p:cNvPr id="10" name="Straight Arrow Connector 9"/>
          <p:cNvCxnSpPr/>
          <p:nvPr/>
        </p:nvCxnSpPr>
        <p:spPr>
          <a:xfrm flipV="1">
            <a:off x="3491880" y="3429000"/>
            <a:ext cx="2808312" cy="10081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3419872" y="3356992"/>
            <a:ext cx="288032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483768"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771800"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419872" y="4005064"/>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4427984" y="3429000"/>
            <a:ext cx="2088232"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3491880" y="4293096"/>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3203848" y="3501008"/>
            <a:ext cx="0" cy="8640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043608" y="1700808"/>
            <a:ext cx="4896544"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
        <p:nvSpPr>
          <p:cNvPr id="17" name="TextBox 16"/>
          <p:cNvSpPr txBox="1"/>
          <p:nvPr/>
        </p:nvSpPr>
        <p:spPr>
          <a:xfrm>
            <a:off x="5940152" y="1700808"/>
            <a:ext cx="2088232"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Tree>
    <p:extLst>
      <p:ext uri="{BB962C8B-B14F-4D97-AF65-F5344CB8AC3E}">
        <p14:creationId xmlns:p14="http://schemas.microsoft.com/office/powerpoint/2010/main" val="58909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4" end="4"/>
                                            </p:txEl>
                                          </p:spTgt>
                                        </p:tgtEl>
                                        <p:attrNameLst>
                                          <p:attrName>style.color</p:attrName>
                                        </p:attrNameLst>
                                      </p:cBhvr>
                                      <p:to>
                                        <p:clrVal>
                                          <a:schemeClr val="accent2"/>
                                        </p:clrVal>
                                      </p:to>
                                    </p:set>
                                    <p:set>
                                      <p:cBhvr>
                                        <p:cTn id="7" dur="500" fill="hold"/>
                                        <p:tgtEl>
                                          <p:spTgt spid="3">
                                            <p:txEl>
                                              <p:pRg st="4" end="4"/>
                                            </p:txEl>
                                          </p:spTgt>
                                        </p:tgtEl>
                                        <p:attrNameLst>
                                          <p:attrName>fillcolor</p:attrName>
                                        </p:attrNameLst>
                                      </p:cBhvr>
                                      <p:to>
                                        <p:clrVal>
                                          <a:schemeClr val="accent2"/>
                                        </p:clrVal>
                                      </p:to>
                                    </p:set>
                                    <p:set>
                                      <p:cBhvr>
                                        <p:cTn id="8" dur="500" fill="hold"/>
                                        <p:tgtEl>
                                          <p:spTgt spid="3">
                                            <p:txEl>
                                              <p:pRg st="4" end="4"/>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nodeType="clickEffect">
                                  <p:stCondLst>
                                    <p:cond delay="0"/>
                                  </p:stCondLst>
                                  <p:iterate type="lt">
                                    <p:tmPct val="4000"/>
                                  </p:iterate>
                                  <p:childTnLst>
                                    <p:set>
                                      <p:cBhvr override="childStyle">
                                        <p:cTn id="16" dur="500" fill="hold"/>
                                        <p:tgtEl>
                                          <p:spTgt spid="3">
                                            <p:txEl>
                                              <p:pRg st="8" end="8"/>
                                            </p:txEl>
                                          </p:spTgt>
                                        </p:tgtEl>
                                        <p:attrNameLst>
                                          <p:attrName>style.color</p:attrName>
                                        </p:attrNameLst>
                                      </p:cBhvr>
                                      <p:to>
                                        <p:clrVal>
                                          <a:schemeClr val="accent2"/>
                                        </p:clrVal>
                                      </p:to>
                                    </p:set>
                                    <p:set>
                                      <p:cBhvr>
                                        <p:cTn id="17" dur="500" fill="hold"/>
                                        <p:tgtEl>
                                          <p:spTgt spid="3">
                                            <p:txEl>
                                              <p:pRg st="8" end="8"/>
                                            </p:txEl>
                                          </p:spTgt>
                                        </p:tgtEl>
                                        <p:attrNameLst>
                                          <p:attrName>fillcolor</p:attrName>
                                        </p:attrNameLst>
                                      </p:cBhvr>
                                      <p:to>
                                        <p:clrVal>
                                          <a:schemeClr val="accent2"/>
                                        </p:clrVal>
                                      </p:to>
                                    </p:set>
                                    <p:set>
                                      <p:cBhvr>
                                        <p:cTn id="18" dur="500" fill="hold"/>
                                        <p:tgtEl>
                                          <p:spTgt spid="3">
                                            <p:txEl>
                                              <p:pRg st="8" end="8"/>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3">
                                            <p:txEl>
                                              <p:pRg st="6" end="6"/>
                                            </p:txEl>
                                          </p:spTgt>
                                        </p:tgtEl>
                                        <p:attrNameLst>
                                          <p:attrName>style.color</p:attrName>
                                        </p:attrNameLst>
                                      </p:cBhvr>
                                      <p:to>
                                        <p:clrVal>
                                          <a:schemeClr val="accent2"/>
                                        </p:clrVal>
                                      </p:to>
                                    </p:set>
                                    <p:set>
                                      <p:cBhvr>
                                        <p:cTn id="27" dur="500" fill="hold"/>
                                        <p:tgtEl>
                                          <p:spTgt spid="3">
                                            <p:txEl>
                                              <p:pRg st="6" end="6"/>
                                            </p:txEl>
                                          </p:spTgt>
                                        </p:tgtEl>
                                        <p:attrNameLst>
                                          <p:attrName>fillcolor</p:attrName>
                                        </p:attrNameLst>
                                      </p:cBhvr>
                                      <p:to>
                                        <p:clrVal>
                                          <a:schemeClr val="accent2"/>
                                        </p:clrVal>
                                      </p:to>
                                    </p:set>
                                    <p:set>
                                      <p:cBhvr>
                                        <p:cTn id="28" dur="500" fill="hold"/>
                                        <p:tgtEl>
                                          <p:spTgt spid="3">
                                            <p:txEl>
                                              <p:pRg st="6" end="6"/>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6" presetClass="emph" presetSubtype="0" fill="hold" nodeType="clickEffect">
                                  <p:stCondLst>
                                    <p:cond delay="0"/>
                                  </p:stCondLst>
                                  <p:iterate type="lt">
                                    <p:tmPct val="4000"/>
                                  </p:iterate>
                                  <p:childTnLst>
                                    <p:set>
                                      <p:cBhvr override="childStyle">
                                        <p:cTn id="42" dur="500" fill="hold"/>
                                        <p:tgtEl>
                                          <p:spTgt spid="4">
                                            <p:txEl>
                                              <p:pRg st="4" end="4"/>
                                            </p:txEl>
                                          </p:spTgt>
                                        </p:tgtEl>
                                        <p:attrNameLst>
                                          <p:attrName>style.color</p:attrName>
                                        </p:attrNameLst>
                                      </p:cBhvr>
                                      <p:to>
                                        <p:clrVal>
                                          <a:schemeClr val="accent2"/>
                                        </p:clrVal>
                                      </p:to>
                                    </p:set>
                                    <p:set>
                                      <p:cBhvr>
                                        <p:cTn id="43" dur="500" fill="hold"/>
                                        <p:tgtEl>
                                          <p:spTgt spid="4">
                                            <p:txEl>
                                              <p:pRg st="4" end="4"/>
                                            </p:txEl>
                                          </p:spTgt>
                                        </p:tgtEl>
                                        <p:attrNameLst>
                                          <p:attrName>fillcolor</p:attrName>
                                        </p:attrNameLst>
                                      </p:cBhvr>
                                      <p:to>
                                        <p:clrVal>
                                          <a:schemeClr val="accent2"/>
                                        </p:clrVal>
                                      </p:to>
                                    </p:set>
                                    <p:set>
                                      <p:cBhvr>
                                        <p:cTn id="44" dur="500" fill="hold"/>
                                        <p:tgtEl>
                                          <p:spTgt spid="4">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nodeType="clickEffect">
                                  <p:stCondLst>
                                    <p:cond delay="0"/>
                                  </p:stCondLst>
                                  <p:childTnLst>
                                    <p:set>
                                      <p:cBhvr>
                                        <p:cTn id="48" dur="1" fill="hold">
                                          <p:stCondLst>
                                            <p:cond delay="0"/>
                                          </p:stCondLst>
                                        </p:cTn>
                                        <p:tgtEl>
                                          <p:spTgt spid="10"/>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6" presetClass="emph" presetSubtype="0" fill="hold" nodeType="clickEffect">
                                  <p:stCondLst>
                                    <p:cond delay="0"/>
                                  </p:stCondLst>
                                  <p:iterate type="lt">
                                    <p:tmPct val="4000"/>
                                  </p:iterate>
                                  <p:childTnLst>
                                    <p:set>
                                      <p:cBhvr override="childStyle">
                                        <p:cTn id="56" dur="500" fill="hold"/>
                                        <p:tgtEl>
                                          <p:spTgt spid="4">
                                            <p:txEl>
                                              <p:pRg st="7" end="7"/>
                                            </p:txEl>
                                          </p:spTgt>
                                        </p:tgtEl>
                                        <p:attrNameLst>
                                          <p:attrName>style.color</p:attrName>
                                        </p:attrNameLst>
                                      </p:cBhvr>
                                      <p:to>
                                        <p:clrVal>
                                          <a:schemeClr val="accent2"/>
                                        </p:clrVal>
                                      </p:to>
                                    </p:set>
                                    <p:set>
                                      <p:cBhvr>
                                        <p:cTn id="57" dur="500" fill="hold"/>
                                        <p:tgtEl>
                                          <p:spTgt spid="4">
                                            <p:txEl>
                                              <p:pRg st="7" end="7"/>
                                            </p:txEl>
                                          </p:spTgt>
                                        </p:tgtEl>
                                        <p:attrNameLst>
                                          <p:attrName>fillcolor</p:attrName>
                                        </p:attrNameLst>
                                      </p:cBhvr>
                                      <p:to>
                                        <p:clrVal>
                                          <a:schemeClr val="accent2"/>
                                        </p:clrVal>
                                      </p:to>
                                    </p:set>
                                    <p:set>
                                      <p:cBhvr>
                                        <p:cTn id="58" dur="500" fill="hold"/>
                                        <p:tgtEl>
                                          <p:spTgt spid="4">
                                            <p:txEl>
                                              <p:pRg st="7" end="7"/>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36" presetClass="emph" presetSubtype="0" fill="hold" nodeType="clickEffect">
                                  <p:stCondLst>
                                    <p:cond delay="0"/>
                                  </p:stCondLst>
                                  <p:iterate type="lt">
                                    <p:tmPct val="10000"/>
                                  </p:iterate>
                                  <p:childTnLst>
                                    <p:animScale>
                                      <p:cBhvr>
                                        <p:cTn id="66" dur="250" autoRev="1" fill="hold">
                                          <p:stCondLst>
                                            <p:cond delay="0"/>
                                          </p:stCondLst>
                                        </p:cTn>
                                        <p:tgtEl>
                                          <p:spTgt spid="3">
                                            <p:txEl>
                                              <p:pRg st="4" end="4"/>
                                            </p:txEl>
                                          </p:spTgt>
                                        </p:tgtEl>
                                      </p:cBhvr>
                                      <p:to x="80000" y="100000"/>
                                    </p:animScale>
                                    <p:anim by="(#ppt_w*0.10)" calcmode="lin" valueType="num">
                                      <p:cBhvr>
                                        <p:cTn id="67" dur="250" autoRev="1" fill="hold">
                                          <p:stCondLst>
                                            <p:cond delay="0"/>
                                          </p:stCondLst>
                                        </p:cTn>
                                        <p:tgtEl>
                                          <p:spTgt spid="3">
                                            <p:txEl>
                                              <p:pRg st="4" end="4"/>
                                            </p:txEl>
                                          </p:spTgt>
                                        </p:tgtEl>
                                        <p:attrNameLst>
                                          <p:attrName>ppt_x</p:attrName>
                                        </p:attrNameLst>
                                      </p:cBhvr>
                                    </p:anim>
                                    <p:anim by="(-#ppt_w*0.10)" calcmode="lin" valueType="num">
                                      <p:cBhvr>
                                        <p:cTn id="68" dur="250" autoRev="1" fill="hold">
                                          <p:stCondLst>
                                            <p:cond delay="0"/>
                                          </p:stCondLst>
                                        </p:cTn>
                                        <p:tgtEl>
                                          <p:spTgt spid="3">
                                            <p:txEl>
                                              <p:pRg st="4" end="4"/>
                                            </p:txEl>
                                          </p:spTgt>
                                        </p:tgtEl>
                                        <p:attrNameLst>
                                          <p:attrName>ppt_y</p:attrName>
                                        </p:attrNameLst>
                                      </p:cBhvr>
                                    </p:anim>
                                    <p:animRot by="-480000">
                                      <p:cBhvr>
                                        <p:cTn id="69" dur="250" autoRev="1" fill="hold">
                                          <p:stCondLst>
                                            <p:cond delay="0"/>
                                          </p:stCondLst>
                                        </p:cTn>
                                        <p:tgtEl>
                                          <p:spTgt spid="3">
                                            <p:txEl>
                                              <p:pRg st="4" end="4"/>
                                            </p:txEl>
                                          </p:spTgt>
                                        </p:tgtEl>
                                        <p:attrNameLst>
                                          <p:attrName>r</p:attrName>
                                        </p:attrNameLst>
                                      </p:cBhvr>
                                    </p:animRot>
                                  </p:childTnLst>
                                </p:cTn>
                              </p:par>
                            </p:childTnLst>
                          </p:cTn>
                        </p:par>
                      </p:childTnLst>
                    </p:cTn>
                  </p:par>
                  <p:par>
                    <p:cTn id="70" fill="hold">
                      <p:stCondLst>
                        <p:cond delay="indefinite"/>
                      </p:stCondLst>
                      <p:childTnLst>
                        <p:par>
                          <p:cTn id="71" fill="hold">
                            <p:stCondLst>
                              <p:cond delay="0"/>
                            </p:stCondLst>
                            <p:childTnLst>
                              <p:par>
                                <p:cTn id="72" presetID="1" presetClass="exit" presetSubtype="0" fill="hold" nodeType="clickEffect">
                                  <p:stCondLst>
                                    <p:cond delay="0"/>
                                  </p:stCondLst>
                                  <p:childTnLst>
                                    <p:set>
                                      <p:cBhvr>
                                        <p:cTn id="73" dur="1" fill="hold">
                                          <p:stCondLst>
                                            <p:cond delay="0"/>
                                          </p:stCondLst>
                                        </p:cTn>
                                        <p:tgtEl>
                                          <p:spTgt spid="20"/>
                                        </p:tgtEl>
                                        <p:attrNameLst>
                                          <p:attrName>style.visibility</p:attrName>
                                        </p:attrNameLst>
                                      </p:cBhvr>
                                      <p:to>
                                        <p:strVal val="hidden"/>
                                      </p:to>
                                    </p:set>
                                  </p:childTnLst>
                                </p:cTn>
                              </p:par>
                              <p:par>
                                <p:cTn id="74" presetID="1" presetClass="exit" presetSubtype="0" fill="hold" nodeType="withEffect">
                                  <p:stCondLst>
                                    <p:cond delay="0"/>
                                  </p:stCondLst>
                                  <p:childTnLst>
                                    <p:set>
                                      <p:cBhvr>
                                        <p:cTn id="75" dur="1" fill="hold">
                                          <p:stCondLst>
                                            <p:cond delay="0"/>
                                          </p:stCondLst>
                                        </p:cTn>
                                        <p:tgtEl>
                                          <p:spTgt spid="16"/>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12"/>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36" presetClass="emph" presetSubtype="0" fill="hold" nodeType="clickEffect">
                                  <p:stCondLst>
                                    <p:cond delay="0"/>
                                  </p:stCondLst>
                                  <p:iterate type="lt">
                                    <p:tmPct val="10000"/>
                                  </p:iterate>
                                  <p:childTnLst>
                                    <p:animScale>
                                      <p:cBhvr>
                                        <p:cTn id="83" dur="250" autoRev="1" fill="hold">
                                          <p:stCondLst>
                                            <p:cond delay="0"/>
                                          </p:stCondLst>
                                        </p:cTn>
                                        <p:tgtEl>
                                          <p:spTgt spid="3">
                                            <p:txEl>
                                              <p:pRg st="6" end="6"/>
                                            </p:txEl>
                                          </p:spTgt>
                                        </p:tgtEl>
                                      </p:cBhvr>
                                      <p:to x="80000" y="100000"/>
                                    </p:animScale>
                                    <p:anim by="(#ppt_w*0.10)" calcmode="lin" valueType="num">
                                      <p:cBhvr>
                                        <p:cTn id="84" dur="250" autoRev="1" fill="hold">
                                          <p:stCondLst>
                                            <p:cond delay="0"/>
                                          </p:stCondLst>
                                        </p:cTn>
                                        <p:tgtEl>
                                          <p:spTgt spid="3">
                                            <p:txEl>
                                              <p:pRg st="6" end="6"/>
                                            </p:txEl>
                                          </p:spTgt>
                                        </p:tgtEl>
                                        <p:attrNameLst>
                                          <p:attrName>ppt_x</p:attrName>
                                        </p:attrNameLst>
                                      </p:cBhvr>
                                    </p:anim>
                                    <p:anim by="(-#ppt_w*0.10)" calcmode="lin" valueType="num">
                                      <p:cBhvr>
                                        <p:cTn id="85" dur="250" autoRev="1" fill="hold">
                                          <p:stCondLst>
                                            <p:cond delay="0"/>
                                          </p:stCondLst>
                                        </p:cTn>
                                        <p:tgtEl>
                                          <p:spTgt spid="3">
                                            <p:txEl>
                                              <p:pRg st="6" end="6"/>
                                            </p:txEl>
                                          </p:spTgt>
                                        </p:tgtEl>
                                        <p:attrNameLst>
                                          <p:attrName>ppt_y</p:attrName>
                                        </p:attrNameLst>
                                      </p:cBhvr>
                                    </p:anim>
                                    <p:animRot by="-480000">
                                      <p:cBhvr>
                                        <p:cTn id="86" dur="250" autoRev="1" fill="hold">
                                          <p:stCondLst>
                                            <p:cond delay="0"/>
                                          </p:stCondLst>
                                        </p:cTn>
                                        <p:tgtEl>
                                          <p:spTgt spid="3">
                                            <p:txEl>
                                              <p:pRg st="6" end="6"/>
                                            </p:txEl>
                                          </p:spTgt>
                                        </p:tgtEl>
                                        <p:attrNameLst>
                                          <p:attrName>r</p:attrName>
                                        </p:attrNameLst>
                                      </p:cBhvr>
                                    </p:animRo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nodeType="clickEffect">
                                  <p:stCondLst>
                                    <p:cond delay="0"/>
                                  </p:stCondLst>
                                  <p:childTnLst>
                                    <p:set>
                                      <p:cBhvr>
                                        <p:cTn id="90" dur="1" fill="hold">
                                          <p:stCondLst>
                                            <p:cond delay="0"/>
                                          </p:stCondLst>
                                        </p:cTn>
                                        <p:tgtEl>
                                          <p:spTgt spid="1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36" presetClass="emph" presetSubtype="0" fill="hold" nodeType="clickEffect">
                                  <p:stCondLst>
                                    <p:cond delay="0"/>
                                  </p:stCondLst>
                                  <p:iterate type="lt">
                                    <p:tmPct val="10000"/>
                                  </p:iterate>
                                  <p:childTnLst>
                                    <p:animScale>
                                      <p:cBhvr>
                                        <p:cTn id="98" dur="250" autoRev="1" fill="hold">
                                          <p:stCondLst>
                                            <p:cond delay="0"/>
                                          </p:stCondLst>
                                        </p:cTn>
                                        <p:tgtEl>
                                          <p:spTgt spid="3">
                                            <p:txEl>
                                              <p:pRg st="8" end="8"/>
                                            </p:txEl>
                                          </p:spTgt>
                                        </p:tgtEl>
                                      </p:cBhvr>
                                      <p:to x="80000" y="100000"/>
                                    </p:animScale>
                                    <p:anim by="(#ppt_w*0.10)" calcmode="lin" valueType="num">
                                      <p:cBhvr>
                                        <p:cTn id="99" dur="250" autoRev="1" fill="hold">
                                          <p:stCondLst>
                                            <p:cond delay="0"/>
                                          </p:stCondLst>
                                        </p:cTn>
                                        <p:tgtEl>
                                          <p:spTgt spid="3">
                                            <p:txEl>
                                              <p:pRg st="8" end="8"/>
                                            </p:txEl>
                                          </p:spTgt>
                                        </p:tgtEl>
                                        <p:attrNameLst>
                                          <p:attrName>ppt_x</p:attrName>
                                        </p:attrNameLst>
                                      </p:cBhvr>
                                    </p:anim>
                                    <p:anim by="(-#ppt_w*0.10)" calcmode="lin" valueType="num">
                                      <p:cBhvr>
                                        <p:cTn id="100" dur="250" autoRev="1" fill="hold">
                                          <p:stCondLst>
                                            <p:cond delay="0"/>
                                          </p:stCondLst>
                                        </p:cTn>
                                        <p:tgtEl>
                                          <p:spTgt spid="3">
                                            <p:txEl>
                                              <p:pRg st="8" end="8"/>
                                            </p:txEl>
                                          </p:spTgt>
                                        </p:tgtEl>
                                        <p:attrNameLst>
                                          <p:attrName>ppt_y</p:attrName>
                                        </p:attrNameLst>
                                      </p:cBhvr>
                                    </p:anim>
                                    <p:animRot by="-480000">
                                      <p:cBhvr>
                                        <p:cTn id="101" dur="250" autoRev="1" fill="hold">
                                          <p:stCondLst>
                                            <p:cond delay="0"/>
                                          </p:stCondLst>
                                        </p:cTn>
                                        <p:tgtEl>
                                          <p:spTgt spid="3">
                                            <p:txEl>
                                              <p:pRg st="8" end="8"/>
                                            </p:txEl>
                                          </p:spTgt>
                                        </p:tgtEl>
                                        <p:attrNameLst>
                                          <p:attrName>r</p:attrName>
                                        </p:attrNameLst>
                                      </p:cBhvr>
                                    </p:animRo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nodeType="clickEffect">
                                  <p:stCondLst>
                                    <p:cond delay="0"/>
                                  </p:stCondLst>
                                  <p:childTnLst>
                                    <p:set>
                                      <p:cBhvr>
                                        <p:cTn id="105" dur="1" fill="hold">
                                          <p:stCondLst>
                                            <p:cond delay="0"/>
                                          </p:stCondLst>
                                        </p:cTn>
                                        <p:tgtEl>
                                          <p:spTgt spid="22"/>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36" presetClass="emph" presetSubtype="0" fill="hold" nodeType="clickEffect">
                                  <p:stCondLst>
                                    <p:cond delay="0"/>
                                  </p:stCondLst>
                                  <p:iterate type="lt">
                                    <p:tmPct val="10000"/>
                                  </p:iterate>
                                  <p:childTnLst>
                                    <p:animScale>
                                      <p:cBhvr>
                                        <p:cTn id="109" dur="250" autoRev="1" fill="hold">
                                          <p:stCondLst>
                                            <p:cond delay="0"/>
                                          </p:stCondLst>
                                        </p:cTn>
                                        <p:tgtEl>
                                          <p:spTgt spid="3">
                                            <p:txEl>
                                              <p:pRg st="4" end="4"/>
                                            </p:txEl>
                                          </p:spTgt>
                                        </p:tgtEl>
                                      </p:cBhvr>
                                      <p:to x="80000" y="100000"/>
                                    </p:animScale>
                                    <p:anim by="(#ppt_w*0.10)" calcmode="lin" valueType="num">
                                      <p:cBhvr>
                                        <p:cTn id="110" dur="250" autoRev="1" fill="hold">
                                          <p:stCondLst>
                                            <p:cond delay="0"/>
                                          </p:stCondLst>
                                        </p:cTn>
                                        <p:tgtEl>
                                          <p:spTgt spid="3">
                                            <p:txEl>
                                              <p:pRg st="4" end="4"/>
                                            </p:txEl>
                                          </p:spTgt>
                                        </p:tgtEl>
                                        <p:attrNameLst>
                                          <p:attrName>ppt_x</p:attrName>
                                        </p:attrNameLst>
                                      </p:cBhvr>
                                    </p:anim>
                                    <p:anim by="(-#ppt_w*0.10)" calcmode="lin" valueType="num">
                                      <p:cBhvr>
                                        <p:cTn id="111" dur="250" autoRev="1" fill="hold">
                                          <p:stCondLst>
                                            <p:cond delay="0"/>
                                          </p:stCondLst>
                                        </p:cTn>
                                        <p:tgtEl>
                                          <p:spTgt spid="3">
                                            <p:txEl>
                                              <p:pRg st="4" end="4"/>
                                            </p:txEl>
                                          </p:spTgt>
                                        </p:tgtEl>
                                        <p:attrNameLst>
                                          <p:attrName>ppt_y</p:attrName>
                                        </p:attrNameLst>
                                      </p:cBhvr>
                                    </p:anim>
                                    <p:animRot by="-480000">
                                      <p:cBhvr>
                                        <p:cTn id="112" dur="250" autoRev="1" fill="hold">
                                          <p:stCondLst>
                                            <p:cond delay="0"/>
                                          </p:stCondLst>
                                        </p:cTn>
                                        <p:tgtEl>
                                          <p:spTgt spid="3">
                                            <p:txEl>
                                              <p:pRg st="4" end="4"/>
                                            </p:txEl>
                                          </p:spTgt>
                                        </p:tgtEl>
                                        <p:attrNameLst>
                                          <p:attrName>r</p:attrName>
                                        </p:attrNameLst>
                                      </p:cBhvr>
                                    </p:animRo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26"/>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22"/>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18"/>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36" presetClass="emph" presetSubtype="0" fill="hold" nodeType="clickEffect">
                                  <p:stCondLst>
                                    <p:cond delay="0"/>
                                  </p:stCondLst>
                                  <p:iterate type="lt">
                                    <p:tmPct val="10000"/>
                                  </p:iterate>
                                  <p:childTnLst>
                                    <p:animScale>
                                      <p:cBhvr>
                                        <p:cTn id="126" dur="250" autoRev="1" fill="hold">
                                          <p:stCondLst>
                                            <p:cond delay="0"/>
                                          </p:stCondLst>
                                        </p:cTn>
                                        <p:tgtEl>
                                          <p:spTgt spid="3">
                                            <p:txEl>
                                              <p:pRg st="6" end="6"/>
                                            </p:txEl>
                                          </p:spTgt>
                                        </p:tgtEl>
                                      </p:cBhvr>
                                      <p:to x="80000" y="100000"/>
                                    </p:animScale>
                                    <p:anim by="(#ppt_w*0.10)" calcmode="lin" valueType="num">
                                      <p:cBhvr>
                                        <p:cTn id="127" dur="250" autoRev="1" fill="hold">
                                          <p:stCondLst>
                                            <p:cond delay="0"/>
                                          </p:stCondLst>
                                        </p:cTn>
                                        <p:tgtEl>
                                          <p:spTgt spid="3">
                                            <p:txEl>
                                              <p:pRg st="6" end="6"/>
                                            </p:txEl>
                                          </p:spTgt>
                                        </p:tgtEl>
                                        <p:attrNameLst>
                                          <p:attrName>ppt_x</p:attrName>
                                        </p:attrNameLst>
                                      </p:cBhvr>
                                    </p:anim>
                                    <p:anim by="(-#ppt_w*0.10)" calcmode="lin" valueType="num">
                                      <p:cBhvr>
                                        <p:cTn id="128" dur="250" autoRev="1" fill="hold">
                                          <p:stCondLst>
                                            <p:cond delay="0"/>
                                          </p:stCondLst>
                                        </p:cTn>
                                        <p:tgtEl>
                                          <p:spTgt spid="3">
                                            <p:txEl>
                                              <p:pRg st="6" end="6"/>
                                            </p:txEl>
                                          </p:spTgt>
                                        </p:tgtEl>
                                        <p:attrNameLst>
                                          <p:attrName>ppt_y</p:attrName>
                                        </p:attrNameLst>
                                      </p:cBhvr>
                                    </p:anim>
                                    <p:animRot by="-480000">
                                      <p:cBhvr>
                                        <p:cTn id="129" dur="250" autoRev="1" fill="hold">
                                          <p:stCondLst>
                                            <p:cond delay="0"/>
                                          </p:stCondLst>
                                        </p:cTn>
                                        <p:tgtEl>
                                          <p:spTgt spid="3">
                                            <p:txEl>
                                              <p:pRg st="6" end="6"/>
                                            </p:txEl>
                                          </p:spTgt>
                                        </p:tgtEl>
                                        <p:attrNameLst>
                                          <p:attrName>r</p:attrName>
                                        </p:attrNameLst>
                                      </p:cBhvr>
                                    </p:animRo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31"/>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36" presetClass="emph" presetSubtype="0" fill="hold" nodeType="clickEffect">
                                  <p:stCondLst>
                                    <p:cond delay="0"/>
                                  </p:stCondLst>
                                  <p:iterate type="lt">
                                    <p:tmPct val="10000"/>
                                  </p:iterate>
                                  <p:childTnLst>
                                    <p:animScale>
                                      <p:cBhvr>
                                        <p:cTn id="137" dur="250" autoRev="1" fill="hold">
                                          <p:stCondLst>
                                            <p:cond delay="0"/>
                                          </p:stCondLst>
                                        </p:cTn>
                                        <p:tgtEl>
                                          <p:spTgt spid="3">
                                            <p:txEl>
                                              <p:pRg st="8" end="8"/>
                                            </p:txEl>
                                          </p:spTgt>
                                        </p:tgtEl>
                                      </p:cBhvr>
                                      <p:to x="80000" y="100000"/>
                                    </p:animScale>
                                    <p:anim by="(#ppt_w*0.10)" calcmode="lin" valueType="num">
                                      <p:cBhvr>
                                        <p:cTn id="138" dur="250" autoRev="1" fill="hold">
                                          <p:stCondLst>
                                            <p:cond delay="0"/>
                                          </p:stCondLst>
                                        </p:cTn>
                                        <p:tgtEl>
                                          <p:spTgt spid="3">
                                            <p:txEl>
                                              <p:pRg st="8" end="8"/>
                                            </p:txEl>
                                          </p:spTgt>
                                        </p:tgtEl>
                                        <p:attrNameLst>
                                          <p:attrName>ppt_x</p:attrName>
                                        </p:attrNameLst>
                                      </p:cBhvr>
                                    </p:anim>
                                    <p:anim by="(-#ppt_w*0.10)" calcmode="lin" valueType="num">
                                      <p:cBhvr>
                                        <p:cTn id="139" dur="250" autoRev="1" fill="hold">
                                          <p:stCondLst>
                                            <p:cond delay="0"/>
                                          </p:stCondLst>
                                        </p:cTn>
                                        <p:tgtEl>
                                          <p:spTgt spid="3">
                                            <p:txEl>
                                              <p:pRg st="8" end="8"/>
                                            </p:txEl>
                                          </p:spTgt>
                                        </p:tgtEl>
                                        <p:attrNameLst>
                                          <p:attrName>ppt_y</p:attrName>
                                        </p:attrNameLst>
                                      </p:cBhvr>
                                    </p:anim>
                                    <p:animRot by="-480000">
                                      <p:cBhvr>
                                        <p:cTn id="140" dur="250" autoRev="1" fill="hold">
                                          <p:stCondLst>
                                            <p:cond delay="0"/>
                                          </p:stCondLst>
                                        </p:cTn>
                                        <p:tgtEl>
                                          <p:spTgt spid="3">
                                            <p:txEl>
                                              <p:pRg st="8" end="8"/>
                                            </p:txEl>
                                          </p:spTgt>
                                        </p:tgtEl>
                                        <p:attrNameLst>
                                          <p:attrName>r</p:attrName>
                                        </p:attrNameLst>
                                      </p:cBhvr>
                                    </p:animRo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16"/>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36" presetClass="emph" presetSubtype="0" fill="hold" nodeType="clickEffect">
                                  <p:stCondLst>
                                    <p:cond delay="0"/>
                                  </p:stCondLst>
                                  <p:iterate type="lt">
                                    <p:tmPct val="10000"/>
                                  </p:iterate>
                                  <p:childTnLst>
                                    <p:animScale>
                                      <p:cBhvr>
                                        <p:cTn id="148" dur="250" autoRev="1" fill="hold">
                                          <p:stCondLst>
                                            <p:cond delay="0"/>
                                          </p:stCondLst>
                                        </p:cTn>
                                        <p:tgtEl>
                                          <p:spTgt spid="3">
                                            <p:txEl>
                                              <p:pRg st="4" end="4"/>
                                            </p:txEl>
                                          </p:spTgt>
                                        </p:tgtEl>
                                      </p:cBhvr>
                                      <p:to x="80000" y="100000"/>
                                    </p:animScale>
                                    <p:anim by="(#ppt_w*0.10)" calcmode="lin" valueType="num">
                                      <p:cBhvr>
                                        <p:cTn id="149" dur="250" autoRev="1" fill="hold">
                                          <p:stCondLst>
                                            <p:cond delay="0"/>
                                          </p:stCondLst>
                                        </p:cTn>
                                        <p:tgtEl>
                                          <p:spTgt spid="3">
                                            <p:txEl>
                                              <p:pRg st="4" end="4"/>
                                            </p:txEl>
                                          </p:spTgt>
                                        </p:tgtEl>
                                        <p:attrNameLst>
                                          <p:attrName>ppt_x</p:attrName>
                                        </p:attrNameLst>
                                      </p:cBhvr>
                                    </p:anim>
                                    <p:anim by="(-#ppt_w*0.10)" calcmode="lin" valueType="num">
                                      <p:cBhvr>
                                        <p:cTn id="150" dur="250" autoRev="1" fill="hold">
                                          <p:stCondLst>
                                            <p:cond delay="0"/>
                                          </p:stCondLst>
                                        </p:cTn>
                                        <p:tgtEl>
                                          <p:spTgt spid="3">
                                            <p:txEl>
                                              <p:pRg st="4" end="4"/>
                                            </p:txEl>
                                          </p:spTgt>
                                        </p:tgtEl>
                                        <p:attrNameLst>
                                          <p:attrName>ppt_y</p:attrName>
                                        </p:attrNameLst>
                                      </p:cBhvr>
                                    </p:anim>
                                    <p:animRot by="-480000">
                                      <p:cBhvr>
                                        <p:cTn id="151" dur="250" autoRev="1" fill="hold">
                                          <p:stCondLst>
                                            <p:cond delay="0"/>
                                          </p:stCondLst>
                                        </p:cTn>
                                        <p:tgtEl>
                                          <p:spTgt spid="3">
                                            <p:txEl>
                                              <p:pRg st="4" end="4"/>
                                            </p:txEl>
                                          </p:spTgt>
                                        </p:tgtEl>
                                        <p:attrNameLst>
                                          <p:attrName>r</p:attrName>
                                        </p:attrNameLst>
                                      </p:cBhvr>
                                    </p:animRot>
                                  </p:childTnLst>
                                </p:cTn>
                              </p:par>
                            </p:childTnLst>
                          </p:cTn>
                        </p:par>
                      </p:childTnLst>
                    </p:cTn>
                  </p:par>
                  <p:par>
                    <p:cTn id="152" fill="hold">
                      <p:stCondLst>
                        <p:cond delay="indefinite"/>
                      </p:stCondLst>
                      <p:childTnLst>
                        <p:par>
                          <p:cTn id="153" fill="hold">
                            <p:stCondLst>
                              <p:cond delay="0"/>
                            </p:stCondLst>
                            <p:childTnLst>
                              <p:par>
                                <p:cTn id="154" presetID="1" presetClass="entr" presetSubtype="0" fill="hold" nodeType="clickEffect">
                                  <p:stCondLst>
                                    <p:cond delay="0"/>
                                  </p:stCondLst>
                                  <p:childTnLst>
                                    <p:set>
                                      <p:cBhvr>
                                        <p:cTn id="155" dur="1" fill="hold">
                                          <p:stCondLst>
                                            <p:cond delay="0"/>
                                          </p:stCondLst>
                                        </p:cTn>
                                        <p:tgtEl>
                                          <p:spTgt spid="20"/>
                                        </p:tgtEl>
                                        <p:attrNameLst>
                                          <p:attrName>style.visibility</p:attrName>
                                        </p:attrNameLst>
                                      </p:cBhvr>
                                      <p:to>
                                        <p:strVal val="visible"/>
                                      </p:to>
                                    </p:set>
                                  </p:childTnLst>
                                </p:cTn>
                              </p:par>
                            </p:childTnLst>
                          </p:cTn>
                        </p:par>
                      </p:childTnLst>
                    </p:cTn>
                  </p:par>
                  <p:par>
                    <p:cTn id="156" fill="hold">
                      <p:stCondLst>
                        <p:cond delay="indefinite"/>
                      </p:stCondLst>
                      <p:childTnLst>
                        <p:par>
                          <p:cTn id="157" fill="hold">
                            <p:stCondLst>
                              <p:cond delay="0"/>
                            </p:stCondLst>
                            <p:childTnLst>
                              <p:par>
                                <p:cTn id="158" presetID="36" presetClass="emph" presetSubtype="0" fill="hold" nodeType="clickEffect">
                                  <p:stCondLst>
                                    <p:cond delay="0"/>
                                  </p:stCondLst>
                                  <p:iterate type="lt">
                                    <p:tmPct val="10000"/>
                                  </p:iterate>
                                  <p:childTnLst>
                                    <p:animScale>
                                      <p:cBhvr>
                                        <p:cTn id="159" dur="250" autoRev="1" fill="hold">
                                          <p:stCondLst>
                                            <p:cond delay="0"/>
                                          </p:stCondLst>
                                        </p:cTn>
                                        <p:tgtEl>
                                          <p:spTgt spid="4">
                                            <p:txEl>
                                              <p:pRg st="7" end="7"/>
                                            </p:txEl>
                                          </p:spTgt>
                                        </p:tgtEl>
                                      </p:cBhvr>
                                      <p:to x="80000" y="100000"/>
                                    </p:animScale>
                                    <p:anim by="(#ppt_w*0.10)" calcmode="lin" valueType="num">
                                      <p:cBhvr>
                                        <p:cTn id="160" dur="250" autoRev="1" fill="hold">
                                          <p:stCondLst>
                                            <p:cond delay="0"/>
                                          </p:stCondLst>
                                        </p:cTn>
                                        <p:tgtEl>
                                          <p:spTgt spid="4">
                                            <p:txEl>
                                              <p:pRg st="7" end="7"/>
                                            </p:txEl>
                                          </p:spTgt>
                                        </p:tgtEl>
                                        <p:attrNameLst>
                                          <p:attrName>ppt_x</p:attrName>
                                        </p:attrNameLst>
                                      </p:cBhvr>
                                    </p:anim>
                                    <p:anim by="(-#ppt_w*0.10)" calcmode="lin" valueType="num">
                                      <p:cBhvr>
                                        <p:cTn id="161" dur="250" autoRev="1" fill="hold">
                                          <p:stCondLst>
                                            <p:cond delay="0"/>
                                          </p:stCondLst>
                                        </p:cTn>
                                        <p:tgtEl>
                                          <p:spTgt spid="4">
                                            <p:txEl>
                                              <p:pRg st="7" end="7"/>
                                            </p:txEl>
                                          </p:spTgt>
                                        </p:tgtEl>
                                        <p:attrNameLst>
                                          <p:attrName>ppt_y</p:attrName>
                                        </p:attrNameLst>
                                      </p:cBhvr>
                                    </p:anim>
                                    <p:animRot by="-480000">
                                      <p:cBhvr>
                                        <p:cTn id="162" dur="250" autoRev="1" fill="hold">
                                          <p:stCondLst>
                                            <p:cond delay="0"/>
                                          </p:stCondLst>
                                        </p:cTn>
                                        <p:tgtEl>
                                          <p:spTgt spid="4">
                                            <p:txEl>
                                              <p:pRg st="7" end="7"/>
                                            </p:txEl>
                                          </p:spTgt>
                                        </p:tgtEl>
                                        <p:attrNameLst>
                                          <p:attrName>r</p:attrName>
                                        </p:attrNameLst>
                                      </p:cBhvr>
                                    </p:animRo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0"/>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36" presetClass="emph" presetSubtype="0" fill="hold" nodeType="clickEffect">
                                  <p:stCondLst>
                                    <p:cond delay="0"/>
                                  </p:stCondLst>
                                  <p:iterate type="lt">
                                    <p:tmPct val="10000"/>
                                  </p:iterate>
                                  <p:childTnLst>
                                    <p:animScale>
                                      <p:cBhvr>
                                        <p:cTn id="170" dur="250" autoRev="1" fill="hold">
                                          <p:stCondLst>
                                            <p:cond delay="0"/>
                                          </p:stCondLst>
                                        </p:cTn>
                                        <p:tgtEl>
                                          <p:spTgt spid="4">
                                            <p:txEl>
                                              <p:pRg st="4" end="4"/>
                                            </p:txEl>
                                          </p:spTgt>
                                        </p:tgtEl>
                                      </p:cBhvr>
                                      <p:to x="80000" y="100000"/>
                                    </p:animScale>
                                    <p:anim by="(#ppt_w*0.10)" calcmode="lin" valueType="num">
                                      <p:cBhvr>
                                        <p:cTn id="171" dur="250" autoRev="1" fill="hold">
                                          <p:stCondLst>
                                            <p:cond delay="0"/>
                                          </p:stCondLst>
                                        </p:cTn>
                                        <p:tgtEl>
                                          <p:spTgt spid="4">
                                            <p:txEl>
                                              <p:pRg st="4" end="4"/>
                                            </p:txEl>
                                          </p:spTgt>
                                        </p:tgtEl>
                                        <p:attrNameLst>
                                          <p:attrName>ppt_x</p:attrName>
                                        </p:attrNameLst>
                                      </p:cBhvr>
                                    </p:anim>
                                    <p:anim by="(-#ppt_w*0.10)" calcmode="lin" valueType="num">
                                      <p:cBhvr>
                                        <p:cTn id="172" dur="250" autoRev="1" fill="hold">
                                          <p:stCondLst>
                                            <p:cond delay="0"/>
                                          </p:stCondLst>
                                        </p:cTn>
                                        <p:tgtEl>
                                          <p:spTgt spid="4">
                                            <p:txEl>
                                              <p:pRg st="4" end="4"/>
                                            </p:txEl>
                                          </p:spTgt>
                                        </p:tgtEl>
                                        <p:attrNameLst>
                                          <p:attrName>ppt_y</p:attrName>
                                        </p:attrNameLst>
                                      </p:cBhvr>
                                    </p:anim>
                                    <p:animRot by="-480000">
                                      <p:cBhvr>
                                        <p:cTn id="173" dur="250" autoRev="1" fill="hold">
                                          <p:stCondLst>
                                            <p:cond delay="0"/>
                                          </p:stCondLst>
                                        </p:cTn>
                                        <p:tgtEl>
                                          <p:spTgt spid="4">
                                            <p:txEl>
                                              <p:pRg st="4" end="4"/>
                                            </p:txEl>
                                          </p:spTgt>
                                        </p:tgtEl>
                                        <p:attrNameLst>
                                          <p:attrName>r</p:attrName>
                                        </p:attrNameLst>
                                      </p:cBhvr>
                                    </p:animRo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nodeType="clickEffect">
                                  <p:stCondLst>
                                    <p:cond delay="0"/>
                                  </p:stCondLst>
                                  <p:childTnLst>
                                    <p:set>
                                      <p:cBhvr>
                                        <p:cTn id="177" dur="1" fill="hold">
                                          <p:stCondLst>
                                            <p:cond delay="0"/>
                                          </p:stCondLst>
                                        </p:cTn>
                                        <p:tgtEl>
                                          <p:spTgt spid="12"/>
                                        </p:tgtEl>
                                        <p:attrNameLst>
                                          <p:attrName>style.visibility</p:attrName>
                                        </p:attrNameLst>
                                      </p:cBhvr>
                                      <p:to>
                                        <p:strVal val="visible"/>
                                      </p:to>
                                    </p:set>
                                  </p:childTnLst>
                                </p:cTn>
                              </p:par>
                            </p:childTnLst>
                          </p:cTn>
                        </p:par>
                      </p:childTnLst>
                    </p:cTn>
                  </p:par>
                  <p:par>
                    <p:cTn id="178" fill="hold">
                      <p:stCondLst>
                        <p:cond delay="indefinite"/>
                      </p:stCondLst>
                      <p:childTnLst>
                        <p:par>
                          <p:cTn id="179" fill="hold">
                            <p:stCondLst>
                              <p:cond delay="0"/>
                            </p:stCondLst>
                            <p:childTnLst>
                              <p:par>
                                <p:cTn id="180" presetID="36" presetClass="emph" presetSubtype="0" fill="hold" nodeType="clickEffect">
                                  <p:stCondLst>
                                    <p:cond delay="0"/>
                                  </p:stCondLst>
                                  <p:iterate type="lt">
                                    <p:tmPct val="10000"/>
                                  </p:iterate>
                                  <p:childTnLst>
                                    <p:animScale>
                                      <p:cBhvr>
                                        <p:cTn id="181" dur="250" autoRev="1" fill="hold">
                                          <p:stCondLst>
                                            <p:cond delay="0"/>
                                          </p:stCondLst>
                                        </p:cTn>
                                        <p:tgtEl>
                                          <p:spTgt spid="3">
                                            <p:txEl>
                                              <p:pRg st="6" end="6"/>
                                            </p:txEl>
                                          </p:spTgt>
                                        </p:tgtEl>
                                      </p:cBhvr>
                                      <p:to x="80000" y="100000"/>
                                    </p:animScale>
                                    <p:anim by="(#ppt_w*0.10)" calcmode="lin" valueType="num">
                                      <p:cBhvr>
                                        <p:cTn id="182" dur="250" autoRev="1" fill="hold">
                                          <p:stCondLst>
                                            <p:cond delay="0"/>
                                          </p:stCondLst>
                                        </p:cTn>
                                        <p:tgtEl>
                                          <p:spTgt spid="3">
                                            <p:txEl>
                                              <p:pRg st="6" end="6"/>
                                            </p:txEl>
                                          </p:spTgt>
                                        </p:tgtEl>
                                        <p:attrNameLst>
                                          <p:attrName>ppt_x</p:attrName>
                                        </p:attrNameLst>
                                      </p:cBhvr>
                                    </p:anim>
                                    <p:anim by="(-#ppt_w*0.10)" calcmode="lin" valueType="num">
                                      <p:cBhvr>
                                        <p:cTn id="183" dur="250" autoRev="1" fill="hold">
                                          <p:stCondLst>
                                            <p:cond delay="0"/>
                                          </p:stCondLst>
                                        </p:cTn>
                                        <p:tgtEl>
                                          <p:spTgt spid="3">
                                            <p:txEl>
                                              <p:pRg st="6" end="6"/>
                                            </p:txEl>
                                          </p:spTgt>
                                        </p:tgtEl>
                                        <p:attrNameLst>
                                          <p:attrName>ppt_y</p:attrName>
                                        </p:attrNameLst>
                                      </p:cBhvr>
                                    </p:anim>
                                    <p:animRot by="-480000">
                                      <p:cBhvr>
                                        <p:cTn id="184" dur="250" autoRev="1" fill="hold">
                                          <p:stCondLst>
                                            <p:cond delay="0"/>
                                          </p:stCondLst>
                                        </p:cTn>
                                        <p:tgtEl>
                                          <p:spTgt spid="3">
                                            <p:txEl>
                                              <p:pRg st="6" end="6"/>
                                            </p:txEl>
                                          </p:spTgt>
                                        </p:tgtEl>
                                        <p:attrNameLst>
                                          <p:attrName>r</p:attrName>
                                        </p:attrNameLst>
                                      </p:cBhvr>
                                    </p:animRo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nodeType="clickEffect">
                                  <p:stCondLst>
                                    <p:cond delay="0"/>
                                  </p:stCondLst>
                                  <p:childTnLst>
                                    <p:set>
                                      <p:cBhvr>
                                        <p:cTn id="188" dur="1" fill="hold">
                                          <p:stCondLst>
                                            <p:cond delay="0"/>
                                          </p:stCondLst>
                                        </p:cTn>
                                        <p:tgtEl>
                                          <p:spTgt spid="26"/>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presetID="36" presetClass="emph" presetSubtype="0" fill="hold" nodeType="clickEffect">
                                  <p:stCondLst>
                                    <p:cond delay="0"/>
                                  </p:stCondLst>
                                  <p:iterate type="lt">
                                    <p:tmPct val="10000"/>
                                  </p:iterate>
                                  <p:childTnLst>
                                    <p:animScale>
                                      <p:cBhvr>
                                        <p:cTn id="192" dur="250" autoRev="1" fill="hold">
                                          <p:stCondLst>
                                            <p:cond delay="0"/>
                                          </p:stCondLst>
                                        </p:cTn>
                                        <p:tgtEl>
                                          <p:spTgt spid="3">
                                            <p:txEl>
                                              <p:pRg st="8" end="8"/>
                                            </p:txEl>
                                          </p:spTgt>
                                        </p:tgtEl>
                                      </p:cBhvr>
                                      <p:to x="80000" y="100000"/>
                                    </p:animScale>
                                    <p:anim by="(#ppt_w*0.10)" calcmode="lin" valueType="num">
                                      <p:cBhvr>
                                        <p:cTn id="193" dur="250" autoRev="1" fill="hold">
                                          <p:stCondLst>
                                            <p:cond delay="0"/>
                                          </p:stCondLst>
                                        </p:cTn>
                                        <p:tgtEl>
                                          <p:spTgt spid="3">
                                            <p:txEl>
                                              <p:pRg st="8" end="8"/>
                                            </p:txEl>
                                          </p:spTgt>
                                        </p:tgtEl>
                                        <p:attrNameLst>
                                          <p:attrName>ppt_x</p:attrName>
                                        </p:attrNameLst>
                                      </p:cBhvr>
                                    </p:anim>
                                    <p:anim by="(-#ppt_w*0.10)" calcmode="lin" valueType="num">
                                      <p:cBhvr>
                                        <p:cTn id="194" dur="250" autoRev="1" fill="hold">
                                          <p:stCondLst>
                                            <p:cond delay="0"/>
                                          </p:stCondLst>
                                        </p:cTn>
                                        <p:tgtEl>
                                          <p:spTgt spid="3">
                                            <p:txEl>
                                              <p:pRg st="8" end="8"/>
                                            </p:txEl>
                                          </p:spTgt>
                                        </p:tgtEl>
                                        <p:attrNameLst>
                                          <p:attrName>ppt_y</p:attrName>
                                        </p:attrNameLst>
                                      </p:cBhvr>
                                    </p:anim>
                                    <p:animRot by="-480000">
                                      <p:cBhvr>
                                        <p:cTn id="195" dur="250" autoRev="1" fill="hold">
                                          <p:stCondLst>
                                            <p:cond delay="0"/>
                                          </p:stCondLst>
                                        </p:cTn>
                                        <p:tgtEl>
                                          <p:spTgt spid="3">
                                            <p:txEl>
                                              <p:pRg st="8" end="8"/>
                                            </p:txEl>
                                          </p:spTgt>
                                        </p:tgtEl>
                                        <p:attrNameLst>
                                          <p:attrName>r</p:attrName>
                                        </p:attrNameLst>
                                      </p:cBhvr>
                                    </p:animRot>
                                  </p:childTnLst>
                                </p:cTn>
                              </p:par>
                            </p:childTnLst>
                          </p:cTn>
                        </p:par>
                      </p:childTnLst>
                    </p:cTn>
                  </p:par>
                  <p:par>
                    <p:cTn id="196" fill="hold">
                      <p:stCondLst>
                        <p:cond delay="indefinite"/>
                      </p:stCondLst>
                      <p:childTnLst>
                        <p:par>
                          <p:cTn id="197" fill="hold">
                            <p:stCondLst>
                              <p:cond delay="0"/>
                            </p:stCondLst>
                            <p:childTnLst>
                              <p:par>
                                <p:cTn id="198" presetID="1" presetClass="entr" presetSubtype="0" fill="hold" nodeType="clickEffect">
                                  <p:stCondLst>
                                    <p:cond delay="0"/>
                                  </p:stCondLst>
                                  <p:childTnLst>
                                    <p:set>
                                      <p:cBhvr>
                                        <p:cTn id="199" dur="1" fill="hold">
                                          <p:stCondLst>
                                            <p:cond delay="0"/>
                                          </p:stCondLst>
                                        </p:cTn>
                                        <p:tgtEl>
                                          <p:spTgt spid="22"/>
                                        </p:tgtEl>
                                        <p:attrNameLst>
                                          <p:attrName>style.visibility</p:attrName>
                                        </p:attrNameLst>
                                      </p:cBhvr>
                                      <p:to>
                                        <p:strVal val="visible"/>
                                      </p:to>
                                    </p:set>
                                  </p:childTnLst>
                                </p:cTn>
                              </p:par>
                            </p:childTnLst>
                          </p:cTn>
                        </p:par>
                      </p:childTnLst>
                    </p:cTn>
                  </p:par>
                  <p:par>
                    <p:cTn id="200" fill="hold">
                      <p:stCondLst>
                        <p:cond delay="indefinite"/>
                      </p:stCondLst>
                      <p:childTnLst>
                        <p:par>
                          <p:cTn id="201" fill="hold">
                            <p:stCondLst>
                              <p:cond delay="0"/>
                            </p:stCondLst>
                            <p:childTnLst>
                              <p:par>
                                <p:cTn id="202" presetID="36" presetClass="emph" presetSubtype="0" fill="hold" nodeType="clickEffect">
                                  <p:stCondLst>
                                    <p:cond delay="0"/>
                                  </p:stCondLst>
                                  <p:iterate type="lt">
                                    <p:tmPct val="10000"/>
                                  </p:iterate>
                                  <p:childTnLst>
                                    <p:animScale>
                                      <p:cBhvr>
                                        <p:cTn id="203" dur="250" autoRev="1" fill="hold">
                                          <p:stCondLst>
                                            <p:cond delay="0"/>
                                          </p:stCondLst>
                                        </p:cTn>
                                        <p:tgtEl>
                                          <p:spTgt spid="3">
                                            <p:txEl>
                                              <p:pRg st="4" end="4"/>
                                            </p:txEl>
                                          </p:spTgt>
                                        </p:tgtEl>
                                      </p:cBhvr>
                                      <p:to x="80000" y="100000"/>
                                    </p:animScale>
                                    <p:anim by="(#ppt_w*0.10)" calcmode="lin" valueType="num">
                                      <p:cBhvr>
                                        <p:cTn id="204" dur="250" autoRev="1" fill="hold">
                                          <p:stCondLst>
                                            <p:cond delay="0"/>
                                          </p:stCondLst>
                                        </p:cTn>
                                        <p:tgtEl>
                                          <p:spTgt spid="3">
                                            <p:txEl>
                                              <p:pRg st="4" end="4"/>
                                            </p:txEl>
                                          </p:spTgt>
                                        </p:tgtEl>
                                        <p:attrNameLst>
                                          <p:attrName>ppt_x</p:attrName>
                                        </p:attrNameLst>
                                      </p:cBhvr>
                                    </p:anim>
                                    <p:anim by="(-#ppt_w*0.10)" calcmode="lin" valueType="num">
                                      <p:cBhvr>
                                        <p:cTn id="205" dur="250" autoRev="1" fill="hold">
                                          <p:stCondLst>
                                            <p:cond delay="0"/>
                                          </p:stCondLst>
                                        </p:cTn>
                                        <p:tgtEl>
                                          <p:spTgt spid="3">
                                            <p:txEl>
                                              <p:pRg st="4" end="4"/>
                                            </p:txEl>
                                          </p:spTgt>
                                        </p:tgtEl>
                                        <p:attrNameLst>
                                          <p:attrName>ppt_y</p:attrName>
                                        </p:attrNameLst>
                                      </p:cBhvr>
                                    </p:anim>
                                    <p:animRot by="-480000">
                                      <p:cBhvr>
                                        <p:cTn id="206" dur="250" autoRev="1" fill="hold">
                                          <p:stCondLst>
                                            <p:cond delay="0"/>
                                          </p:stCondLst>
                                        </p:cTn>
                                        <p:tgtEl>
                                          <p:spTgt spid="3">
                                            <p:txEl>
                                              <p:pRg st="4" end="4"/>
                                            </p:txEl>
                                          </p:spTgt>
                                        </p:tgtEl>
                                        <p:attrNameLst>
                                          <p:attrName>r</p:attrName>
                                        </p:attrNameLst>
                                      </p:cBhvr>
                                    </p:animRo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nodeType="clickEffect">
                                  <p:stCondLst>
                                    <p:cond delay="0"/>
                                  </p:stCondLst>
                                  <p:childTnLst>
                                    <p:set>
                                      <p:cBhvr>
                                        <p:cTn id="210" dur="1" fill="hold">
                                          <p:stCondLst>
                                            <p:cond delay="0"/>
                                          </p:stCondLst>
                                        </p:cTn>
                                        <p:tgtEl>
                                          <p:spTgt spid="18"/>
                                        </p:tgtEl>
                                        <p:attrNameLst>
                                          <p:attrName>style.visibility</p:attrName>
                                        </p:attrNameLst>
                                      </p:cBhvr>
                                      <p:to>
                                        <p:strVal val="visible"/>
                                      </p:to>
                                    </p:set>
                                  </p:childTnLst>
                                </p:cTn>
                              </p:par>
                              <p:par>
                                <p:cTn id="211" presetID="1" presetClass="entr" presetSubtype="0" fill="hold" nodeType="withEffect">
                                  <p:stCondLst>
                                    <p:cond delay="0"/>
                                  </p:stCondLst>
                                  <p:childTnLst>
                                    <p:set>
                                      <p:cBhvr>
                                        <p:cTn id="212" dur="1" fill="hold">
                                          <p:stCondLst>
                                            <p:cond delay="0"/>
                                          </p:stCondLst>
                                        </p:cTn>
                                        <p:tgtEl>
                                          <p:spTgt spid="31"/>
                                        </p:tgtEl>
                                        <p:attrNameLst>
                                          <p:attrName>style.visibility</p:attrName>
                                        </p:attrNameLst>
                                      </p:cBhvr>
                                      <p:to>
                                        <p:strVal val="visible"/>
                                      </p:to>
                                    </p:set>
                                  </p:childTnLst>
                                </p:cTn>
                              </p:par>
                            </p:childTnLst>
                          </p:cTn>
                        </p:par>
                      </p:childTnLst>
                    </p:cTn>
                  </p:par>
                  <p:par>
                    <p:cTn id="213" fill="hold">
                      <p:stCondLst>
                        <p:cond delay="indefinite"/>
                      </p:stCondLst>
                      <p:childTnLst>
                        <p:par>
                          <p:cTn id="214" fill="hold">
                            <p:stCondLst>
                              <p:cond delay="0"/>
                            </p:stCondLst>
                            <p:childTnLst>
                              <p:par>
                                <p:cTn id="215" presetID="36" presetClass="emph" presetSubtype="0" fill="hold" nodeType="clickEffect">
                                  <p:stCondLst>
                                    <p:cond delay="0"/>
                                  </p:stCondLst>
                                  <p:iterate type="lt">
                                    <p:tmPct val="10000"/>
                                  </p:iterate>
                                  <p:childTnLst>
                                    <p:animScale>
                                      <p:cBhvr>
                                        <p:cTn id="216" dur="250" autoRev="1" fill="hold">
                                          <p:stCondLst>
                                            <p:cond delay="0"/>
                                          </p:stCondLst>
                                        </p:cTn>
                                        <p:tgtEl>
                                          <p:spTgt spid="3">
                                            <p:txEl>
                                              <p:pRg st="6" end="6"/>
                                            </p:txEl>
                                          </p:spTgt>
                                        </p:tgtEl>
                                      </p:cBhvr>
                                      <p:to x="80000" y="100000"/>
                                    </p:animScale>
                                    <p:anim by="(#ppt_w*0.10)" calcmode="lin" valueType="num">
                                      <p:cBhvr>
                                        <p:cTn id="217" dur="250" autoRev="1" fill="hold">
                                          <p:stCondLst>
                                            <p:cond delay="0"/>
                                          </p:stCondLst>
                                        </p:cTn>
                                        <p:tgtEl>
                                          <p:spTgt spid="3">
                                            <p:txEl>
                                              <p:pRg st="6" end="6"/>
                                            </p:txEl>
                                          </p:spTgt>
                                        </p:tgtEl>
                                        <p:attrNameLst>
                                          <p:attrName>ppt_x</p:attrName>
                                        </p:attrNameLst>
                                      </p:cBhvr>
                                    </p:anim>
                                    <p:anim by="(-#ppt_w*0.10)" calcmode="lin" valueType="num">
                                      <p:cBhvr>
                                        <p:cTn id="218" dur="250" autoRev="1" fill="hold">
                                          <p:stCondLst>
                                            <p:cond delay="0"/>
                                          </p:stCondLst>
                                        </p:cTn>
                                        <p:tgtEl>
                                          <p:spTgt spid="3">
                                            <p:txEl>
                                              <p:pRg st="6" end="6"/>
                                            </p:txEl>
                                          </p:spTgt>
                                        </p:tgtEl>
                                        <p:attrNameLst>
                                          <p:attrName>ppt_y</p:attrName>
                                        </p:attrNameLst>
                                      </p:cBhvr>
                                    </p:anim>
                                    <p:animRot by="-480000">
                                      <p:cBhvr>
                                        <p:cTn id="219" dur="250" autoRev="1" fill="hold">
                                          <p:stCondLst>
                                            <p:cond delay="0"/>
                                          </p:stCondLst>
                                        </p:cTn>
                                        <p:tgtEl>
                                          <p:spTgt spid="3">
                                            <p:txEl>
                                              <p:pRg st="6" end="6"/>
                                            </p:txEl>
                                          </p:spTgt>
                                        </p:tgtEl>
                                        <p:attrNameLst>
                                          <p:attrName>r</p:attrName>
                                        </p:attrNameLst>
                                      </p:cBhvr>
                                    </p:animRot>
                                  </p:childTnLst>
                                </p:cTn>
                              </p:par>
                              <p:par>
                                <p:cTn id="220" presetID="36" presetClass="emph" presetSubtype="0" fill="hold" nodeType="withEffect">
                                  <p:stCondLst>
                                    <p:cond delay="0"/>
                                  </p:stCondLst>
                                  <p:iterate type="lt">
                                    <p:tmPct val="10000"/>
                                  </p:iterate>
                                  <p:childTnLst>
                                    <p:animScale>
                                      <p:cBhvr>
                                        <p:cTn id="221" dur="250" autoRev="1" fill="hold">
                                          <p:stCondLst>
                                            <p:cond delay="0"/>
                                          </p:stCondLst>
                                        </p:cTn>
                                        <p:tgtEl>
                                          <p:spTgt spid="3">
                                            <p:txEl>
                                              <p:pRg st="8" end="8"/>
                                            </p:txEl>
                                          </p:spTgt>
                                        </p:tgtEl>
                                      </p:cBhvr>
                                      <p:to x="80000" y="100000"/>
                                    </p:animScale>
                                    <p:anim by="(#ppt_w*0.10)" calcmode="lin" valueType="num">
                                      <p:cBhvr>
                                        <p:cTn id="222" dur="250" autoRev="1" fill="hold">
                                          <p:stCondLst>
                                            <p:cond delay="0"/>
                                          </p:stCondLst>
                                        </p:cTn>
                                        <p:tgtEl>
                                          <p:spTgt spid="3">
                                            <p:txEl>
                                              <p:pRg st="8" end="8"/>
                                            </p:txEl>
                                          </p:spTgt>
                                        </p:tgtEl>
                                        <p:attrNameLst>
                                          <p:attrName>ppt_x</p:attrName>
                                        </p:attrNameLst>
                                      </p:cBhvr>
                                    </p:anim>
                                    <p:anim by="(-#ppt_w*0.10)" calcmode="lin" valueType="num">
                                      <p:cBhvr>
                                        <p:cTn id="223" dur="250" autoRev="1" fill="hold">
                                          <p:stCondLst>
                                            <p:cond delay="0"/>
                                          </p:stCondLst>
                                        </p:cTn>
                                        <p:tgtEl>
                                          <p:spTgt spid="3">
                                            <p:txEl>
                                              <p:pRg st="8" end="8"/>
                                            </p:txEl>
                                          </p:spTgt>
                                        </p:tgtEl>
                                        <p:attrNameLst>
                                          <p:attrName>ppt_y</p:attrName>
                                        </p:attrNameLst>
                                      </p:cBhvr>
                                    </p:anim>
                                    <p:animRot by="-480000">
                                      <p:cBhvr>
                                        <p:cTn id="224" dur="250" autoRev="1" fill="hold">
                                          <p:stCondLst>
                                            <p:cond delay="0"/>
                                          </p:stCondLst>
                                        </p:cTn>
                                        <p:tgtEl>
                                          <p:spTgt spid="3">
                                            <p:txEl>
                                              <p:pRg st="8" end="8"/>
                                            </p:txEl>
                                          </p:spTgt>
                                        </p:tgtEl>
                                        <p:attrNameLst>
                                          <p:attrName>r</p:attrName>
                                        </p:attrNameLst>
                                      </p:cBhvr>
                                    </p:animRot>
                                  </p:childTnLst>
                                </p:cTn>
                              </p:par>
                            </p:childTnLst>
                          </p:cTn>
                        </p:par>
                      </p:childTnLst>
                    </p:cTn>
                  </p:par>
                  <p:par>
                    <p:cTn id="225" fill="hold">
                      <p:stCondLst>
                        <p:cond delay="indefinite"/>
                      </p:stCondLst>
                      <p:childTnLst>
                        <p:par>
                          <p:cTn id="226" fill="hold">
                            <p:stCondLst>
                              <p:cond delay="0"/>
                            </p:stCondLst>
                            <p:childTnLst>
                              <p:par>
                                <p:cTn id="227" presetID="36" presetClass="emph" presetSubtype="0" fill="hold" nodeType="clickEffect">
                                  <p:stCondLst>
                                    <p:cond delay="0"/>
                                  </p:stCondLst>
                                  <p:iterate type="lt">
                                    <p:tmPct val="10000"/>
                                  </p:iterate>
                                  <p:childTnLst>
                                    <p:animScale>
                                      <p:cBhvr>
                                        <p:cTn id="228" dur="250" autoRev="1" fill="hold">
                                          <p:stCondLst>
                                            <p:cond delay="0"/>
                                          </p:stCondLst>
                                        </p:cTn>
                                        <p:tgtEl>
                                          <p:spTgt spid="4">
                                            <p:txEl>
                                              <p:pRg st="4" end="4"/>
                                            </p:txEl>
                                          </p:spTgt>
                                        </p:tgtEl>
                                      </p:cBhvr>
                                      <p:to x="80000" y="100000"/>
                                    </p:animScale>
                                    <p:anim by="(#ppt_w*0.10)" calcmode="lin" valueType="num">
                                      <p:cBhvr>
                                        <p:cTn id="229" dur="250" autoRev="1" fill="hold">
                                          <p:stCondLst>
                                            <p:cond delay="0"/>
                                          </p:stCondLst>
                                        </p:cTn>
                                        <p:tgtEl>
                                          <p:spTgt spid="4">
                                            <p:txEl>
                                              <p:pRg st="4" end="4"/>
                                            </p:txEl>
                                          </p:spTgt>
                                        </p:tgtEl>
                                        <p:attrNameLst>
                                          <p:attrName>ppt_x</p:attrName>
                                        </p:attrNameLst>
                                      </p:cBhvr>
                                    </p:anim>
                                    <p:anim by="(-#ppt_w*0.10)" calcmode="lin" valueType="num">
                                      <p:cBhvr>
                                        <p:cTn id="230" dur="250" autoRev="1" fill="hold">
                                          <p:stCondLst>
                                            <p:cond delay="0"/>
                                          </p:stCondLst>
                                        </p:cTn>
                                        <p:tgtEl>
                                          <p:spTgt spid="4">
                                            <p:txEl>
                                              <p:pRg st="4" end="4"/>
                                            </p:txEl>
                                          </p:spTgt>
                                        </p:tgtEl>
                                        <p:attrNameLst>
                                          <p:attrName>ppt_y</p:attrName>
                                        </p:attrNameLst>
                                      </p:cBhvr>
                                    </p:anim>
                                    <p:animRot by="-480000">
                                      <p:cBhvr>
                                        <p:cTn id="231" dur="250" autoRev="1" fill="hold">
                                          <p:stCondLst>
                                            <p:cond delay="0"/>
                                          </p:stCondLst>
                                        </p:cTn>
                                        <p:tgtEl>
                                          <p:spTgt spid="4">
                                            <p:txEl>
                                              <p:pRg st="4" end="4"/>
                                            </p:txEl>
                                          </p:spTgt>
                                        </p:tgtEl>
                                        <p:attrNameLst>
                                          <p:attrName>r</p:attrName>
                                        </p:attrNameLst>
                                      </p:cBhvr>
                                    </p:animRot>
                                  </p:childTnLst>
                                </p:cTn>
                              </p:par>
                              <p:par>
                                <p:cTn id="232" presetID="36" presetClass="emph" presetSubtype="0" fill="hold" nodeType="withEffect">
                                  <p:stCondLst>
                                    <p:cond delay="0"/>
                                  </p:stCondLst>
                                  <p:iterate type="lt">
                                    <p:tmPct val="10000"/>
                                  </p:iterate>
                                  <p:childTnLst>
                                    <p:animScale>
                                      <p:cBhvr>
                                        <p:cTn id="233" dur="250" autoRev="1" fill="hold">
                                          <p:stCondLst>
                                            <p:cond delay="0"/>
                                          </p:stCondLst>
                                        </p:cTn>
                                        <p:tgtEl>
                                          <p:spTgt spid="4">
                                            <p:txEl>
                                              <p:pRg st="7" end="7"/>
                                            </p:txEl>
                                          </p:spTgt>
                                        </p:tgtEl>
                                      </p:cBhvr>
                                      <p:to x="80000" y="100000"/>
                                    </p:animScale>
                                    <p:anim by="(#ppt_w*0.10)" calcmode="lin" valueType="num">
                                      <p:cBhvr>
                                        <p:cTn id="234" dur="250" autoRev="1" fill="hold">
                                          <p:stCondLst>
                                            <p:cond delay="0"/>
                                          </p:stCondLst>
                                        </p:cTn>
                                        <p:tgtEl>
                                          <p:spTgt spid="4">
                                            <p:txEl>
                                              <p:pRg st="7" end="7"/>
                                            </p:txEl>
                                          </p:spTgt>
                                        </p:tgtEl>
                                        <p:attrNameLst>
                                          <p:attrName>ppt_x</p:attrName>
                                        </p:attrNameLst>
                                      </p:cBhvr>
                                    </p:anim>
                                    <p:anim by="(-#ppt_w*0.10)" calcmode="lin" valueType="num">
                                      <p:cBhvr>
                                        <p:cTn id="235" dur="250" autoRev="1" fill="hold">
                                          <p:stCondLst>
                                            <p:cond delay="0"/>
                                          </p:stCondLst>
                                        </p:cTn>
                                        <p:tgtEl>
                                          <p:spTgt spid="4">
                                            <p:txEl>
                                              <p:pRg st="7" end="7"/>
                                            </p:txEl>
                                          </p:spTgt>
                                        </p:tgtEl>
                                        <p:attrNameLst>
                                          <p:attrName>ppt_y</p:attrName>
                                        </p:attrNameLst>
                                      </p:cBhvr>
                                    </p:anim>
                                    <p:animRot by="-480000">
                                      <p:cBhvr>
                                        <p:cTn id="236" dur="250" autoRev="1" fill="hold">
                                          <p:stCondLst>
                                            <p:cond delay="0"/>
                                          </p:stCondLst>
                                        </p:cTn>
                                        <p:tgtEl>
                                          <p:spTgt spid="4">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2060848"/>
            <a:ext cx="4896544" cy="2585323"/>
          </a:xfrm>
          <a:prstGeom prst="rect">
            <a:avLst/>
          </a:prstGeom>
          <a:noFill/>
          <a:ln w="15875">
            <a:solidFill>
              <a:srgbClr val="008000"/>
            </a:solidFill>
          </a:ln>
        </p:spPr>
        <p:txBody>
          <a:bodyPr wrap="square" rtlCol="0">
            <a:spAutoFit/>
          </a:bodyPr>
          <a:lstStyle/>
          <a:p>
            <a:pPr marL="285750" indent="-285750">
              <a:buFont typeface="Arial"/>
              <a:buChar char="•"/>
            </a:pPr>
            <a:r>
              <a:rPr lang="en-US" dirty="0" err="1">
                <a:solidFill>
                  <a:srgbClr val="006600"/>
                </a:solidFill>
              </a:rPr>
              <a:t>Diepontlading</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Onafgemaakte</a:t>
            </a:r>
            <a:r>
              <a:rPr lang="en-US" dirty="0">
                <a:solidFill>
                  <a:srgbClr val="006600"/>
                </a:solidFill>
              </a:rPr>
              <a:t> </a:t>
            </a:r>
            <a:r>
              <a:rPr lang="en-US" dirty="0" err="1">
                <a:solidFill>
                  <a:srgbClr val="006600"/>
                </a:solidFill>
              </a:rPr>
              <a:t>ladingen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Hoge</a:t>
            </a:r>
            <a:r>
              <a:rPr lang="en-US" dirty="0">
                <a:solidFill>
                  <a:srgbClr val="006600"/>
                </a:solidFill>
              </a:rPr>
              <a:t> </a:t>
            </a:r>
            <a:r>
              <a:rPr lang="en-US" dirty="0" err="1">
                <a:solidFill>
                  <a:srgbClr val="006600"/>
                </a:solidFill>
              </a:rPr>
              <a:t>temperatuur</a:t>
            </a:r>
            <a:r>
              <a:rPr lang="en-US" dirty="0">
                <a:solidFill>
                  <a:srgbClr val="006600"/>
                </a:solidFill>
              </a:rPr>
              <a:t> in de </a:t>
            </a:r>
            <a:r>
              <a:rPr lang="en-US" dirty="0" err="1">
                <a:solidFill>
                  <a:srgbClr val="006600"/>
                </a:solidFill>
              </a:rPr>
              <a:t>batterij</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lang</a:t>
            </a:r>
            <a:r>
              <a:rPr lang="en-US" dirty="0">
                <a:solidFill>
                  <a:srgbClr val="006600"/>
                </a:solidFill>
              </a:rPr>
              <a:t> </a:t>
            </a:r>
            <a:r>
              <a:rPr lang="en-US" dirty="0" err="1">
                <a:solidFill>
                  <a:srgbClr val="006600"/>
                </a:solidFill>
              </a:rPr>
              <a:t>doorladen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veel</a:t>
            </a:r>
            <a:r>
              <a:rPr lang="en-US" dirty="0">
                <a:solidFill>
                  <a:srgbClr val="006600"/>
                </a:solidFill>
              </a:rPr>
              <a:t> </a:t>
            </a:r>
            <a:r>
              <a:rPr lang="en-US" dirty="0" err="1">
                <a:solidFill>
                  <a:srgbClr val="006600"/>
                </a:solidFill>
              </a:rPr>
              <a:t>piekstromen</a:t>
            </a:r>
            <a:endParaRPr lang="en-US" dirty="0">
              <a:solidFill>
                <a:srgbClr val="006600"/>
              </a:solidFill>
            </a:endParaRPr>
          </a:p>
        </p:txBody>
      </p:sp>
      <p:sp>
        <p:nvSpPr>
          <p:cNvPr id="4" name="TextBox 3"/>
          <p:cNvSpPr txBox="1"/>
          <p:nvPr/>
        </p:nvSpPr>
        <p:spPr>
          <a:xfrm>
            <a:off x="5940152" y="2060848"/>
            <a:ext cx="2088232" cy="2585323"/>
          </a:xfrm>
          <a:prstGeom prst="rect">
            <a:avLst/>
          </a:prstGeom>
          <a:noFill/>
          <a:ln w="15875">
            <a:solidFill>
              <a:srgbClr val="008000"/>
            </a:solidFill>
          </a:ln>
        </p:spPr>
        <p:txBody>
          <a:bodyPr wrap="square" rtlCol="0">
            <a:spAutoFit/>
          </a:bodyPr>
          <a:lstStyle/>
          <a:p>
            <a:endParaRPr lang="en-US" b="1" dirty="0">
              <a:solidFill>
                <a:srgbClr val="006600"/>
              </a:solidFill>
            </a:endParaRPr>
          </a:p>
          <a:p>
            <a:pPr algn="ctr"/>
            <a:r>
              <a:rPr lang="en-US" b="1" dirty="0" err="1">
                <a:solidFill>
                  <a:srgbClr val="006600"/>
                </a:solidFill>
              </a:rPr>
              <a:t>Sulfateren</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Massauitval</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Corrosie</a:t>
            </a:r>
            <a:endParaRPr lang="en-US" b="1" dirty="0">
              <a:solidFill>
                <a:srgbClr val="006600"/>
              </a:solidFill>
            </a:endParaRPr>
          </a:p>
          <a:p>
            <a:pPr algn="ctr"/>
            <a:endParaRPr lang="en-US" b="1" dirty="0">
              <a:solidFill>
                <a:srgbClr val="006600"/>
              </a:solidFill>
            </a:endParaRPr>
          </a:p>
        </p:txBody>
      </p:sp>
      <p:sp>
        <p:nvSpPr>
          <p:cNvPr id="8" name="Titel 1"/>
          <p:cNvSpPr txBox="1">
            <a:spLocks/>
          </p:cNvSpPr>
          <p:nvPr/>
        </p:nvSpPr>
        <p:spPr>
          <a:xfrm>
            <a:off x="251520" y="404664"/>
            <a:ext cx="8712968"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Gevolg van onafgemaakte ladingen</a:t>
            </a:r>
          </a:p>
        </p:txBody>
      </p:sp>
      <p:cxnSp>
        <p:nvCxnSpPr>
          <p:cNvPr id="10" name="Straight Arrow Connector 9"/>
          <p:cNvCxnSpPr/>
          <p:nvPr/>
        </p:nvCxnSpPr>
        <p:spPr>
          <a:xfrm flipV="1">
            <a:off x="3491880" y="3429000"/>
            <a:ext cx="2808312" cy="10081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3419872" y="3356992"/>
            <a:ext cx="288032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483768"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771800"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419872" y="4005064"/>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4427984" y="3429000"/>
            <a:ext cx="2088232"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3491880" y="4293096"/>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3203848" y="3501008"/>
            <a:ext cx="0" cy="8640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043608" y="1700808"/>
            <a:ext cx="4896544"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
        <p:nvSpPr>
          <p:cNvPr id="17" name="TextBox 16"/>
          <p:cNvSpPr txBox="1"/>
          <p:nvPr/>
        </p:nvSpPr>
        <p:spPr>
          <a:xfrm>
            <a:off x="5940152" y="1700808"/>
            <a:ext cx="2088232"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cxnSp>
        <p:nvCxnSpPr>
          <p:cNvPr id="19" name="Straight Arrow Connector 18"/>
          <p:cNvCxnSpPr/>
          <p:nvPr/>
        </p:nvCxnSpPr>
        <p:spPr>
          <a:xfrm flipV="1">
            <a:off x="3707904" y="2492896"/>
            <a:ext cx="2736304"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2771800" y="2924944"/>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6948264" y="2708920"/>
            <a:ext cx="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4572000" y="2636912"/>
            <a:ext cx="1800200"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1573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style.color</p:attrName>
                                        </p:attrNameLst>
                                      </p:cBhvr>
                                      <p:to>
                                        <p:clrVal>
                                          <a:schemeClr val="accent2"/>
                                        </p:clrVal>
                                      </p:to>
                                    </p:set>
                                    <p:set>
                                      <p:cBhvr>
                                        <p:cTn id="7" dur="500" fill="hold"/>
                                        <p:tgtEl>
                                          <p:spTgt spid="3">
                                            <p:txEl>
                                              <p:pRg st="2" end="2"/>
                                            </p:txEl>
                                          </p:spTgt>
                                        </p:tgtEl>
                                        <p:attrNameLst>
                                          <p:attrName>fillcolor</p:attrName>
                                        </p:attrNameLst>
                                      </p:cBhvr>
                                      <p:to>
                                        <p:clrVal>
                                          <a:schemeClr val="accent2"/>
                                        </p:clrVal>
                                      </p:to>
                                    </p:set>
                                    <p:set>
                                      <p:cBhvr>
                                        <p:cTn id="8" dur="500" fill="hold"/>
                                        <p:tgtEl>
                                          <p:spTgt spid="3">
                                            <p:txEl>
                                              <p:pRg st="2" end="2"/>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nodeType="clickEffect">
                                  <p:stCondLst>
                                    <p:cond delay="0"/>
                                  </p:stCondLst>
                                  <p:iterate type="lt">
                                    <p:tmPct val="4000"/>
                                  </p:iterate>
                                  <p:childTnLst>
                                    <p:set>
                                      <p:cBhvr override="childStyle">
                                        <p:cTn id="16" dur="500" fill="hold"/>
                                        <p:tgtEl>
                                          <p:spTgt spid="4">
                                            <p:txEl>
                                              <p:pRg st="1" end="1"/>
                                            </p:txEl>
                                          </p:spTgt>
                                        </p:tgtEl>
                                        <p:attrNameLst>
                                          <p:attrName>style.color</p:attrName>
                                        </p:attrNameLst>
                                      </p:cBhvr>
                                      <p:to>
                                        <p:clrVal>
                                          <a:schemeClr val="accent2"/>
                                        </p:clrVal>
                                      </p:to>
                                    </p:set>
                                    <p:set>
                                      <p:cBhvr>
                                        <p:cTn id="17" dur="500" fill="hold"/>
                                        <p:tgtEl>
                                          <p:spTgt spid="4">
                                            <p:txEl>
                                              <p:pRg st="1" end="1"/>
                                            </p:txEl>
                                          </p:spTgt>
                                        </p:tgtEl>
                                        <p:attrNameLst>
                                          <p:attrName>fillcolor</p:attrName>
                                        </p:attrNameLst>
                                      </p:cBhvr>
                                      <p:to>
                                        <p:clrVal>
                                          <a:schemeClr val="accent2"/>
                                        </p:clrVal>
                                      </p:to>
                                    </p:set>
                                    <p:set>
                                      <p:cBhvr>
                                        <p:cTn id="18" dur="500" fill="hold"/>
                                        <p:tgtEl>
                                          <p:spTgt spid="4">
                                            <p:txEl>
                                              <p:pRg st="1" end="1"/>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3">
                                            <p:txEl>
                                              <p:pRg st="4" end="4"/>
                                            </p:txEl>
                                          </p:spTgt>
                                        </p:tgtEl>
                                        <p:attrNameLst>
                                          <p:attrName>style.color</p:attrName>
                                        </p:attrNameLst>
                                      </p:cBhvr>
                                      <p:to>
                                        <p:clrVal>
                                          <a:schemeClr val="accent2"/>
                                        </p:clrVal>
                                      </p:to>
                                    </p:set>
                                    <p:set>
                                      <p:cBhvr>
                                        <p:cTn id="27" dur="500" fill="hold"/>
                                        <p:tgtEl>
                                          <p:spTgt spid="3">
                                            <p:txEl>
                                              <p:pRg st="4" end="4"/>
                                            </p:txEl>
                                          </p:spTgt>
                                        </p:tgtEl>
                                        <p:attrNameLst>
                                          <p:attrName>fillcolor</p:attrName>
                                        </p:attrNameLst>
                                      </p:cBhvr>
                                      <p:to>
                                        <p:clrVal>
                                          <a:schemeClr val="accent2"/>
                                        </p:clrVal>
                                      </p:to>
                                    </p:set>
                                    <p:set>
                                      <p:cBhvr>
                                        <p:cTn id="28" dur="500" fill="hold"/>
                                        <p:tgtEl>
                                          <p:spTgt spid="3">
                                            <p:txEl>
                                              <p:pRg st="4" end="4"/>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6" presetClass="emph" presetSubtype="0" fill="hold" nodeType="clickEffect">
                                  <p:stCondLst>
                                    <p:cond delay="0"/>
                                  </p:stCondLst>
                                  <p:iterate type="lt">
                                    <p:tmPct val="4000"/>
                                  </p:iterate>
                                  <p:childTnLst>
                                    <p:set>
                                      <p:cBhvr override="childStyle">
                                        <p:cTn id="42" dur="500" fill="hold"/>
                                        <p:tgtEl>
                                          <p:spTgt spid="4">
                                            <p:txEl>
                                              <p:pRg st="4" end="4"/>
                                            </p:txEl>
                                          </p:spTgt>
                                        </p:tgtEl>
                                        <p:attrNameLst>
                                          <p:attrName>style.color</p:attrName>
                                        </p:attrNameLst>
                                      </p:cBhvr>
                                      <p:to>
                                        <p:clrVal>
                                          <a:schemeClr val="accent2"/>
                                        </p:clrVal>
                                      </p:to>
                                    </p:set>
                                    <p:set>
                                      <p:cBhvr>
                                        <p:cTn id="43" dur="500" fill="hold"/>
                                        <p:tgtEl>
                                          <p:spTgt spid="4">
                                            <p:txEl>
                                              <p:pRg st="4" end="4"/>
                                            </p:txEl>
                                          </p:spTgt>
                                        </p:tgtEl>
                                        <p:attrNameLst>
                                          <p:attrName>fillcolor</p:attrName>
                                        </p:attrNameLst>
                                      </p:cBhvr>
                                      <p:to>
                                        <p:clrVal>
                                          <a:schemeClr val="accent2"/>
                                        </p:clrVal>
                                      </p:to>
                                    </p:set>
                                    <p:set>
                                      <p:cBhvr>
                                        <p:cTn id="44" dur="500" fill="hold"/>
                                        <p:tgtEl>
                                          <p:spTgt spid="4">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36" presetClass="emph" presetSubtype="0" fill="hold" nodeType="clickEffect">
                                  <p:stCondLst>
                                    <p:cond delay="0"/>
                                  </p:stCondLst>
                                  <p:iterate type="lt">
                                    <p:tmPct val="10000"/>
                                  </p:iterate>
                                  <p:childTnLst>
                                    <p:animScale>
                                      <p:cBhvr>
                                        <p:cTn id="52" dur="250" autoRev="1" fill="hold">
                                          <p:stCondLst>
                                            <p:cond delay="0"/>
                                          </p:stCondLst>
                                        </p:cTn>
                                        <p:tgtEl>
                                          <p:spTgt spid="3">
                                            <p:txEl>
                                              <p:pRg st="4" end="4"/>
                                            </p:txEl>
                                          </p:spTgt>
                                        </p:tgtEl>
                                      </p:cBhvr>
                                      <p:to x="80000" y="100000"/>
                                    </p:animScale>
                                    <p:anim by="(#ppt_w*0.10)" calcmode="lin" valueType="num">
                                      <p:cBhvr>
                                        <p:cTn id="53" dur="250" autoRev="1" fill="hold">
                                          <p:stCondLst>
                                            <p:cond delay="0"/>
                                          </p:stCondLst>
                                        </p:cTn>
                                        <p:tgtEl>
                                          <p:spTgt spid="3">
                                            <p:txEl>
                                              <p:pRg st="4" end="4"/>
                                            </p:txEl>
                                          </p:spTgt>
                                        </p:tgtEl>
                                        <p:attrNameLst>
                                          <p:attrName>ppt_x</p:attrName>
                                        </p:attrNameLst>
                                      </p:cBhvr>
                                    </p:anim>
                                    <p:anim by="(-#ppt_w*0.10)" calcmode="lin" valueType="num">
                                      <p:cBhvr>
                                        <p:cTn id="54" dur="250" autoRev="1" fill="hold">
                                          <p:stCondLst>
                                            <p:cond delay="0"/>
                                          </p:stCondLst>
                                        </p:cTn>
                                        <p:tgtEl>
                                          <p:spTgt spid="3">
                                            <p:txEl>
                                              <p:pRg st="4" end="4"/>
                                            </p:txEl>
                                          </p:spTgt>
                                        </p:tgtEl>
                                        <p:attrNameLst>
                                          <p:attrName>ppt_y</p:attrName>
                                        </p:attrNameLst>
                                      </p:cBhvr>
                                    </p:anim>
                                    <p:animRot by="-480000">
                                      <p:cBhvr>
                                        <p:cTn id="55" dur="250" autoRev="1" fill="hold">
                                          <p:stCondLst>
                                            <p:cond delay="0"/>
                                          </p:stCondLst>
                                        </p:cTn>
                                        <p:tgtEl>
                                          <p:spTgt spid="3">
                                            <p:txEl>
                                              <p:pRg st="4" end="4"/>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nodeType="clickEffect">
                                  <p:stCondLst>
                                    <p:cond delay="0"/>
                                  </p:stCondLst>
                                  <p:childTnLst>
                                    <p:set>
                                      <p:cBhvr>
                                        <p:cTn id="59" dur="1" fill="hold">
                                          <p:stCondLst>
                                            <p:cond delay="0"/>
                                          </p:stCondLst>
                                        </p:cTn>
                                        <p:tgtEl>
                                          <p:spTgt spid="24"/>
                                        </p:tgtEl>
                                        <p:attrNameLst>
                                          <p:attrName>style.visibility</p:attrName>
                                        </p:attrNameLst>
                                      </p:cBhvr>
                                      <p:to>
                                        <p:strVal val="hidden"/>
                                      </p:to>
                                    </p:set>
                                  </p:childTnLst>
                                </p:cTn>
                              </p:par>
                              <p:par>
                                <p:cTn id="60" presetID="1" presetClass="exit" presetSubtype="0" fill="hold" nodeType="withEffect">
                                  <p:stCondLst>
                                    <p:cond delay="0"/>
                                  </p:stCondLst>
                                  <p:childTnLst>
                                    <p:set>
                                      <p:cBhvr>
                                        <p:cTn id="61" dur="1" fill="hold">
                                          <p:stCondLst>
                                            <p:cond delay="0"/>
                                          </p:stCondLst>
                                        </p:cTn>
                                        <p:tgtEl>
                                          <p:spTgt spid="23"/>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6" presetClass="emph" presetSubtype="0" fill="hold" nodeType="clickEffect">
                                  <p:stCondLst>
                                    <p:cond delay="0"/>
                                  </p:stCondLst>
                                  <p:iterate type="lt">
                                    <p:tmPct val="4000"/>
                                  </p:iterate>
                                  <p:childTnLst>
                                    <p:set>
                                      <p:cBhvr override="childStyle">
                                        <p:cTn id="69" dur="500" fill="hold"/>
                                        <p:tgtEl>
                                          <p:spTgt spid="3">
                                            <p:txEl>
                                              <p:pRg st="6" end="6"/>
                                            </p:txEl>
                                          </p:spTgt>
                                        </p:tgtEl>
                                        <p:attrNameLst>
                                          <p:attrName>style.color</p:attrName>
                                        </p:attrNameLst>
                                      </p:cBhvr>
                                      <p:to>
                                        <p:clrVal>
                                          <a:schemeClr val="accent2"/>
                                        </p:clrVal>
                                      </p:to>
                                    </p:set>
                                    <p:set>
                                      <p:cBhvr>
                                        <p:cTn id="70" dur="500" fill="hold"/>
                                        <p:tgtEl>
                                          <p:spTgt spid="3">
                                            <p:txEl>
                                              <p:pRg st="6" end="6"/>
                                            </p:txEl>
                                          </p:spTgt>
                                        </p:tgtEl>
                                        <p:attrNameLst>
                                          <p:attrName>fillcolor</p:attrName>
                                        </p:attrNameLst>
                                      </p:cBhvr>
                                      <p:to>
                                        <p:clrVal>
                                          <a:schemeClr val="accent2"/>
                                        </p:clrVal>
                                      </p:to>
                                    </p:set>
                                    <p:set>
                                      <p:cBhvr>
                                        <p:cTn id="71" dur="500" fill="hold"/>
                                        <p:tgtEl>
                                          <p:spTgt spid="3">
                                            <p:txEl>
                                              <p:pRg st="6" end="6"/>
                                            </p:txEl>
                                          </p:spTgt>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31"/>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6" presetClass="emph" presetSubtype="0" fill="hold" nodeType="clickEffect">
                                  <p:stCondLst>
                                    <p:cond delay="0"/>
                                  </p:stCondLst>
                                  <p:iterate type="lt">
                                    <p:tmPct val="4000"/>
                                  </p:iterate>
                                  <p:childTnLst>
                                    <p:set>
                                      <p:cBhvr override="childStyle">
                                        <p:cTn id="79" dur="500" fill="hold"/>
                                        <p:tgtEl>
                                          <p:spTgt spid="3">
                                            <p:txEl>
                                              <p:pRg st="8" end="8"/>
                                            </p:txEl>
                                          </p:spTgt>
                                        </p:tgtEl>
                                        <p:attrNameLst>
                                          <p:attrName>style.color</p:attrName>
                                        </p:attrNameLst>
                                      </p:cBhvr>
                                      <p:to>
                                        <p:clrVal>
                                          <a:schemeClr val="accent2"/>
                                        </p:clrVal>
                                      </p:to>
                                    </p:set>
                                    <p:set>
                                      <p:cBhvr>
                                        <p:cTn id="80" dur="500" fill="hold"/>
                                        <p:tgtEl>
                                          <p:spTgt spid="3">
                                            <p:txEl>
                                              <p:pRg st="8" end="8"/>
                                            </p:txEl>
                                          </p:spTgt>
                                        </p:tgtEl>
                                        <p:attrNameLst>
                                          <p:attrName>fillcolor</p:attrName>
                                        </p:attrNameLst>
                                      </p:cBhvr>
                                      <p:to>
                                        <p:clrVal>
                                          <a:schemeClr val="accent2"/>
                                        </p:clrVal>
                                      </p:to>
                                    </p:set>
                                    <p:set>
                                      <p:cBhvr>
                                        <p:cTn id="81" dur="500" fill="hold"/>
                                        <p:tgtEl>
                                          <p:spTgt spid="3">
                                            <p:txEl>
                                              <p:pRg st="8" end="8"/>
                                            </p:txEl>
                                          </p:spTgt>
                                        </p:tgtEl>
                                        <p:attrNameLst>
                                          <p:attrName>fill.type</p:attrName>
                                        </p:attrNameLst>
                                      </p:cBhvr>
                                      <p:to>
                                        <p:strVal val="solid"/>
                                      </p:to>
                                    </p:set>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nodeType="clickEffect">
                                  <p:stCondLst>
                                    <p:cond delay="0"/>
                                  </p:stCondLst>
                                  <p:childTnLst>
                                    <p:set>
                                      <p:cBhvr>
                                        <p:cTn id="85" dur="1" fill="hold">
                                          <p:stCondLst>
                                            <p:cond delay="0"/>
                                          </p:stCondLst>
                                        </p:cTn>
                                        <p:tgtEl>
                                          <p:spTgt spid="18"/>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3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20"/>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6" presetClass="emph" presetSubtype="0" fill="hold" nodeType="clickEffect">
                                  <p:stCondLst>
                                    <p:cond delay="0"/>
                                  </p:stCondLst>
                                  <p:iterate type="lt">
                                    <p:tmPct val="4000"/>
                                  </p:iterate>
                                  <p:childTnLst>
                                    <p:set>
                                      <p:cBhvr override="childStyle">
                                        <p:cTn id="95" dur="500" fill="hold"/>
                                        <p:tgtEl>
                                          <p:spTgt spid="4">
                                            <p:txEl>
                                              <p:pRg st="7" end="7"/>
                                            </p:txEl>
                                          </p:spTgt>
                                        </p:tgtEl>
                                        <p:attrNameLst>
                                          <p:attrName>style.color</p:attrName>
                                        </p:attrNameLst>
                                      </p:cBhvr>
                                      <p:to>
                                        <p:clrVal>
                                          <a:schemeClr val="accent2"/>
                                        </p:clrVal>
                                      </p:to>
                                    </p:set>
                                    <p:set>
                                      <p:cBhvr>
                                        <p:cTn id="96" dur="500" fill="hold"/>
                                        <p:tgtEl>
                                          <p:spTgt spid="4">
                                            <p:txEl>
                                              <p:pRg st="7" end="7"/>
                                            </p:txEl>
                                          </p:spTgt>
                                        </p:tgtEl>
                                        <p:attrNameLst>
                                          <p:attrName>fillcolor</p:attrName>
                                        </p:attrNameLst>
                                      </p:cBhvr>
                                      <p:to>
                                        <p:clrVal>
                                          <a:schemeClr val="accent2"/>
                                        </p:clrVal>
                                      </p:to>
                                    </p:set>
                                    <p:set>
                                      <p:cBhvr>
                                        <p:cTn id="97" dur="500" fill="hold"/>
                                        <p:tgtEl>
                                          <p:spTgt spid="4">
                                            <p:txEl>
                                              <p:pRg st="7" end="7"/>
                                            </p:txEl>
                                          </p:spTgt>
                                        </p:tgtEl>
                                        <p:attrNameLst>
                                          <p:attrName>fill.type</p:attrName>
                                        </p:attrNameLst>
                                      </p:cBhvr>
                                      <p:to>
                                        <p:strVal val="solid"/>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nodeType="clickEffect">
                                  <p:stCondLst>
                                    <p:cond delay="0"/>
                                  </p:stCondLst>
                                  <p:childTnLst>
                                    <p:set>
                                      <p:cBhvr>
                                        <p:cTn id="101" dur="1" fill="hold">
                                          <p:stCondLst>
                                            <p:cond delay="0"/>
                                          </p:stCondLst>
                                        </p:cTn>
                                        <p:tgtEl>
                                          <p:spTgt spid="16"/>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36" presetClass="emph" presetSubtype="0" fill="hold" nodeType="clickEffect">
                                  <p:stCondLst>
                                    <p:cond delay="0"/>
                                  </p:stCondLst>
                                  <p:iterate type="lt">
                                    <p:tmPct val="10000"/>
                                  </p:iterate>
                                  <p:childTnLst>
                                    <p:animScale>
                                      <p:cBhvr>
                                        <p:cTn id="105" dur="250" autoRev="1" fill="hold">
                                          <p:stCondLst>
                                            <p:cond delay="0"/>
                                          </p:stCondLst>
                                        </p:cTn>
                                        <p:tgtEl>
                                          <p:spTgt spid="3">
                                            <p:txEl>
                                              <p:pRg st="4" end="4"/>
                                            </p:txEl>
                                          </p:spTgt>
                                        </p:tgtEl>
                                      </p:cBhvr>
                                      <p:to x="80000" y="100000"/>
                                    </p:animScale>
                                    <p:anim by="(#ppt_w*0.10)" calcmode="lin" valueType="num">
                                      <p:cBhvr>
                                        <p:cTn id="106" dur="250" autoRev="1" fill="hold">
                                          <p:stCondLst>
                                            <p:cond delay="0"/>
                                          </p:stCondLst>
                                        </p:cTn>
                                        <p:tgtEl>
                                          <p:spTgt spid="3">
                                            <p:txEl>
                                              <p:pRg st="4" end="4"/>
                                            </p:txEl>
                                          </p:spTgt>
                                        </p:tgtEl>
                                        <p:attrNameLst>
                                          <p:attrName>ppt_x</p:attrName>
                                        </p:attrNameLst>
                                      </p:cBhvr>
                                    </p:anim>
                                    <p:anim by="(-#ppt_w*0.10)" calcmode="lin" valueType="num">
                                      <p:cBhvr>
                                        <p:cTn id="107" dur="250" autoRev="1" fill="hold">
                                          <p:stCondLst>
                                            <p:cond delay="0"/>
                                          </p:stCondLst>
                                        </p:cTn>
                                        <p:tgtEl>
                                          <p:spTgt spid="3">
                                            <p:txEl>
                                              <p:pRg st="4" end="4"/>
                                            </p:txEl>
                                          </p:spTgt>
                                        </p:tgtEl>
                                        <p:attrNameLst>
                                          <p:attrName>ppt_y</p:attrName>
                                        </p:attrNameLst>
                                      </p:cBhvr>
                                    </p:anim>
                                    <p:animRot by="-480000">
                                      <p:cBhvr>
                                        <p:cTn id="108" dur="250" autoRev="1" fill="hold">
                                          <p:stCondLst>
                                            <p:cond delay="0"/>
                                          </p:stCondLst>
                                        </p:cTn>
                                        <p:tgtEl>
                                          <p:spTgt spid="3">
                                            <p:txEl>
                                              <p:pRg st="4" end="4"/>
                                            </p:txEl>
                                          </p:spTgt>
                                        </p:tgtEl>
                                        <p:attrNameLst>
                                          <p:attrName>r</p:attrName>
                                        </p:attrNameLst>
                                      </p:cBhvr>
                                    </p:animRo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nodeType="clickEffect">
                                  <p:stCondLst>
                                    <p:cond delay="0"/>
                                  </p:stCondLst>
                                  <p:childTnLst>
                                    <p:set>
                                      <p:cBhvr>
                                        <p:cTn id="112" dur="1" fill="hold">
                                          <p:stCondLst>
                                            <p:cond delay="0"/>
                                          </p:stCondLst>
                                        </p:cTn>
                                        <p:tgtEl>
                                          <p:spTgt spid="16"/>
                                        </p:tgtEl>
                                        <p:attrNameLst>
                                          <p:attrName>style.visibility</p:attrName>
                                        </p:attrNameLst>
                                      </p:cBhvr>
                                      <p:to>
                                        <p:strVal val="hidden"/>
                                      </p:to>
                                    </p:set>
                                  </p:childTnLst>
                                </p:cTn>
                              </p:par>
                              <p:par>
                                <p:cTn id="113" presetID="1" presetClass="exit" presetSubtype="0" fill="hold" nodeType="withEffect">
                                  <p:stCondLst>
                                    <p:cond delay="0"/>
                                  </p:stCondLst>
                                  <p:childTnLst>
                                    <p:set>
                                      <p:cBhvr>
                                        <p:cTn id="114" dur="1" fill="hold">
                                          <p:stCondLst>
                                            <p:cond delay="0"/>
                                          </p:stCondLst>
                                        </p:cTn>
                                        <p:tgtEl>
                                          <p:spTgt spid="20"/>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10"/>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36" presetClass="emph" presetSubtype="0" fill="hold" nodeType="clickEffect">
                                  <p:stCondLst>
                                    <p:cond delay="0"/>
                                  </p:stCondLst>
                                  <p:iterate type="lt">
                                    <p:tmPct val="10000"/>
                                  </p:iterate>
                                  <p:childTnLst>
                                    <p:animScale>
                                      <p:cBhvr>
                                        <p:cTn id="122" dur="250" autoRev="1" fill="hold">
                                          <p:stCondLst>
                                            <p:cond delay="0"/>
                                          </p:stCondLst>
                                        </p:cTn>
                                        <p:tgtEl>
                                          <p:spTgt spid="4">
                                            <p:txEl>
                                              <p:pRg st="4" end="4"/>
                                            </p:txEl>
                                          </p:spTgt>
                                        </p:tgtEl>
                                      </p:cBhvr>
                                      <p:to x="80000" y="100000"/>
                                    </p:animScale>
                                    <p:anim by="(#ppt_w*0.10)" calcmode="lin" valueType="num">
                                      <p:cBhvr>
                                        <p:cTn id="123" dur="250" autoRev="1" fill="hold">
                                          <p:stCondLst>
                                            <p:cond delay="0"/>
                                          </p:stCondLst>
                                        </p:cTn>
                                        <p:tgtEl>
                                          <p:spTgt spid="4">
                                            <p:txEl>
                                              <p:pRg st="4" end="4"/>
                                            </p:txEl>
                                          </p:spTgt>
                                        </p:tgtEl>
                                        <p:attrNameLst>
                                          <p:attrName>ppt_x</p:attrName>
                                        </p:attrNameLst>
                                      </p:cBhvr>
                                    </p:anim>
                                    <p:anim by="(-#ppt_w*0.10)" calcmode="lin" valueType="num">
                                      <p:cBhvr>
                                        <p:cTn id="124" dur="250" autoRev="1" fill="hold">
                                          <p:stCondLst>
                                            <p:cond delay="0"/>
                                          </p:stCondLst>
                                        </p:cTn>
                                        <p:tgtEl>
                                          <p:spTgt spid="4">
                                            <p:txEl>
                                              <p:pRg st="4" end="4"/>
                                            </p:txEl>
                                          </p:spTgt>
                                        </p:tgtEl>
                                        <p:attrNameLst>
                                          <p:attrName>ppt_y</p:attrName>
                                        </p:attrNameLst>
                                      </p:cBhvr>
                                    </p:anim>
                                    <p:animRot by="-480000">
                                      <p:cBhvr>
                                        <p:cTn id="125" dur="250" autoRev="1" fill="hold">
                                          <p:stCondLst>
                                            <p:cond delay="0"/>
                                          </p:stCondLst>
                                        </p:cTn>
                                        <p:tgtEl>
                                          <p:spTgt spid="4">
                                            <p:txEl>
                                              <p:pRg st="4" end="4"/>
                                            </p:txEl>
                                          </p:spTgt>
                                        </p:tgtEl>
                                        <p:attrNameLst>
                                          <p:attrName>r</p:attrName>
                                        </p:attrNameLst>
                                      </p:cBhvr>
                                    </p:animRot>
                                  </p:childTnLst>
                                </p:cTn>
                              </p:par>
                            </p:childTnLst>
                          </p:cTn>
                        </p:par>
                      </p:childTnLst>
                    </p:cTn>
                  </p:par>
                  <p:par>
                    <p:cTn id="126" fill="hold">
                      <p:stCondLst>
                        <p:cond delay="indefinite"/>
                      </p:stCondLst>
                      <p:childTnLst>
                        <p:par>
                          <p:cTn id="127" fill="hold">
                            <p:stCondLst>
                              <p:cond delay="0"/>
                            </p:stCondLst>
                            <p:childTnLst>
                              <p:par>
                                <p:cTn id="128" presetID="1" presetClass="exit" presetSubtype="0" fill="hold" nodeType="clickEffect">
                                  <p:stCondLst>
                                    <p:cond delay="0"/>
                                  </p:stCondLst>
                                  <p:childTnLst>
                                    <p:set>
                                      <p:cBhvr>
                                        <p:cTn id="129" dur="1" fill="hold">
                                          <p:stCondLst>
                                            <p:cond delay="0"/>
                                          </p:stCondLst>
                                        </p:cTn>
                                        <p:tgtEl>
                                          <p:spTgt spid="10"/>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22"/>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36" presetClass="emph" presetSubtype="0" fill="hold" nodeType="clickEffect">
                                  <p:stCondLst>
                                    <p:cond delay="0"/>
                                  </p:stCondLst>
                                  <p:iterate type="lt">
                                    <p:tmPct val="10000"/>
                                  </p:iterate>
                                  <p:childTnLst>
                                    <p:animScale>
                                      <p:cBhvr>
                                        <p:cTn id="137" dur="250" autoRev="1" fill="hold">
                                          <p:stCondLst>
                                            <p:cond delay="0"/>
                                          </p:stCondLst>
                                        </p:cTn>
                                        <p:tgtEl>
                                          <p:spTgt spid="3">
                                            <p:txEl>
                                              <p:pRg st="4" end="4"/>
                                            </p:txEl>
                                          </p:spTgt>
                                        </p:tgtEl>
                                      </p:cBhvr>
                                      <p:to x="80000" y="100000"/>
                                    </p:animScale>
                                    <p:anim by="(#ppt_w*0.10)" calcmode="lin" valueType="num">
                                      <p:cBhvr>
                                        <p:cTn id="138" dur="250" autoRev="1" fill="hold">
                                          <p:stCondLst>
                                            <p:cond delay="0"/>
                                          </p:stCondLst>
                                        </p:cTn>
                                        <p:tgtEl>
                                          <p:spTgt spid="3">
                                            <p:txEl>
                                              <p:pRg st="4" end="4"/>
                                            </p:txEl>
                                          </p:spTgt>
                                        </p:tgtEl>
                                        <p:attrNameLst>
                                          <p:attrName>ppt_x</p:attrName>
                                        </p:attrNameLst>
                                      </p:cBhvr>
                                    </p:anim>
                                    <p:anim by="(-#ppt_w*0.10)" calcmode="lin" valueType="num">
                                      <p:cBhvr>
                                        <p:cTn id="139" dur="250" autoRev="1" fill="hold">
                                          <p:stCondLst>
                                            <p:cond delay="0"/>
                                          </p:stCondLst>
                                        </p:cTn>
                                        <p:tgtEl>
                                          <p:spTgt spid="3">
                                            <p:txEl>
                                              <p:pRg st="4" end="4"/>
                                            </p:txEl>
                                          </p:spTgt>
                                        </p:tgtEl>
                                        <p:attrNameLst>
                                          <p:attrName>ppt_y</p:attrName>
                                        </p:attrNameLst>
                                      </p:cBhvr>
                                    </p:anim>
                                    <p:animRot by="-480000">
                                      <p:cBhvr>
                                        <p:cTn id="140" dur="250" autoRev="1" fill="hold">
                                          <p:stCondLst>
                                            <p:cond delay="0"/>
                                          </p:stCondLst>
                                        </p:cTn>
                                        <p:tgtEl>
                                          <p:spTgt spid="3">
                                            <p:txEl>
                                              <p:pRg st="4" end="4"/>
                                            </p:txEl>
                                          </p:spTgt>
                                        </p:tgtEl>
                                        <p:attrNameLst>
                                          <p:attrName>r</p:attrName>
                                        </p:attrNameLst>
                                      </p:cBhvr>
                                    </p:animRo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26"/>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36" presetClass="emph" presetSubtype="0" fill="hold" nodeType="clickEffect">
                                  <p:stCondLst>
                                    <p:cond delay="0"/>
                                  </p:stCondLst>
                                  <p:iterate type="lt">
                                    <p:tmPct val="10000"/>
                                  </p:iterate>
                                  <p:childTnLst>
                                    <p:animScale>
                                      <p:cBhvr>
                                        <p:cTn id="148" dur="250" autoRev="1" fill="hold">
                                          <p:stCondLst>
                                            <p:cond delay="0"/>
                                          </p:stCondLst>
                                        </p:cTn>
                                        <p:tgtEl>
                                          <p:spTgt spid="3">
                                            <p:txEl>
                                              <p:pRg st="8" end="8"/>
                                            </p:txEl>
                                          </p:spTgt>
                                        </p:tgtEl>
                                      </p:cBhvr>
                                      <p:to x="80000" y="100000"/>
                                    </p:animScale>
                                    <p:anim by="(#ppt_w*0.10)" calcmode="lin" valueType="num">
                                      <p:cBhvr>
                                        <p:cTn id="149" dur="250" autoRev="1" fill="hold">
                                          <p:stCondLst>
                                            <p:cond delay="0"/>
                                          </p:stCondLst>
                                        </p:cTn>
                                        <p:tgtEl>
                                          <p:spTgt spid="3">
                                            <p:txEl>
                                              <p:pRg st="8" end="8"/>
                                            </p:txEl>
                                          </p:spTgt>
                                        </p:tgtEl>
                                        <p:attrNameLst>
                                          <p:attrName>ppt_x</p:attrName>
                                        </p:attrNameLst>
                                      </p:cBhvr>
                                    </p:anim>
                                    <p:anim by="(-#ppt_w*0.10)" calcmode="lin" valueType="num">
                                      <p:cBhvr>
                                        <p:cTn id="150" dur="250" autoRev="1" fill="hold">
                                          <p:stCondLst>
                                            <p:cond delay="0"/>
                                          </p:stCondLst>
                                        </p:cTn>
                                        <p:tgtEl>
                                          <p:spTgt spid="3">
                                            <p:txEl>
                                              <p:pRg st="8" end="8"/>
                                            </p:txEl>
                                          </p:spTgt>
                                        </p:tgtEl>
                                        <p:attrNameLst>
                                          <p:attrName>ppt_y</p:attrName>
                                        </p:attrNameLst>
                                      </p:cBhvr>
                                    </p:anim>
                                    <p:animRot by="-480000">
                                      <p:cBhvr>
                                        <p:cTn id="151" dur="250" autoRev="1" fill="hold">
                                          <p:stCondLst>
                                            <p:cond delay="0"/>
                                          </p:stCondLst>
                                        </p:cTn>
                                        <p:tgtEl>
                                          <p:spTgt spid="3">
                                            <p:txEl>
                                              <p:pRg st="8" end="8"/>
                                            </p:txEl>
                                          </p:spTgt>
                                        </p:tgtEl>
                                        <p:attrNameLst>
                                          <p:attrName>r</p:attrName>
                                        </p:attrNameLst>
                                      </p:cBhvr>
                                    </p:animRot>
                                  </p:childTnLst>
                                </p:cTn>
                              </p:par>
                            </p:childTnLst>
                          </p:cTn>
                        </p:par>
                      </p:childTnLst>
                    </p:cTn>
                  </p:par>
                  <p:par>
                    <p:cTn id="152" fill="hold">
                      <p:stCondLst>
                        <p:cond delay="indefinite"/>
                      </p:stCondLst>
                      <p:childTnLst>
                        <p:par>
                          <p:cTn id="153" fill="hold">
                            <p:stCondLst>
                              <p:cond delay="0"/>
                            </p:stCondLst>
                            <p:childTnLst>
                              <p:par>
                                <p:cTn id="154" presetID="1" presetClass="exit" presetSubtype="0" fill="hold" nodeType="clickEffect">
                                  <p:stCondLst>
                                    <p:cond delay="0"/>
                                  </p:stCondLst>
                                  <p:childTnLst>
                                    <p:set>
                                      <p:cBhvr>
                                        <p:cTn id="155" dur="1" fill="hold">
                                          <p:stCondLst>
                                            <p:cond delay="0"/>
                                          </p:stCondLst>
                                        </p:cTn>
                                        <p:tgtEl>
                                          <p:spTgt spid="26"/>
                                        </p:tgtEl>
                                        <p:attrNameLst>
                                          <p:attrName>style.visibility</p:attrName>
                                        </p:attrNameLst>
                                      </p:cBhvr>
                                      <p:to>
                                        <p:strVal val="hidden"/>
                                      </p:to>
                                    </p:set>
                                  </p:childTnLst>
                                </p:cTn>
                              </p:par>
                              <p:par>
                                <p:cTn id="156" presetID="1" presetClass="exit" presetSubtype="0" fill="hold" nodeType="withEffect">
                                  <p:stCondLst>
                                    <p:cond delay="0"/>
                                  </p:stCondLst>
                                  <p:childTnLst>
                                    <p:set>
                                      <p:cBhvr>
                                        <p:cTn id="157" dur="1" fill="hold">
                                          <p:stCondLst>
                                            <p:cond delay="0"/>
                                          </p:stCondLst>
                                        </p:cTn>
                                        <p:tgtEl>
                                          <p:spTgt spid="22"/>
                                        </p:tgtEl>
                                        <p:attrNameLst>
                                          <p:attrName>style.visibility</p:attrName>
                                        </p:attrNameLst>
                                      </p:cBhvr>
                                      <p:to>
                                        <p:strVal val="hidden"/>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nodeType="clickEffect">
                                  <p:stCondLst>
                                    <p:cond delay="0"/>
                                  </p:stCondLst>
                                  <p:childTnLst>
                                    <p:set>
                                      <p:cBhvr>
                                        <p:cTn id="161" dur="1" fill="hold">
                                          <p:stCondLst>
                                            <p:cond delay="0"/>
                                          </p:stCondLst>
                                        </p:cTn>
                                        <p:tgtEl>
                                          <p:spTgt spid="12"/>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36" presetClass="emph" presetSubtype="0" fill="hold" nodeType="clickEffect">
                                  <p:stCondLst>
                                    <p:cond delay="0"/>
                                  </p:stCondLst>
                                  <p:iterate type="lt">
                                    <p:tmPct val="10000"/>
                                  </p:iterate>
                                  <p:childTnLst>
                                    <p:animScale>
                                      <p:cBhvr>
                                        <p:cTn id="165" dur="250" autoRev="1" fill="hold">
                                          <p:stCondLst>
                                            <p:cond delay="0"/>
                                          </p:stCondLst>
                                        </p:cTn>
                                        <p:tgtEl>
                                          <p:spTgt spid="3">
                                            <p:txEl>
                                              <p:pRg st="6" end="6"/>
                                            </p:txEl>
                                          </p:spTgt>
                                        </p:tgtEl>
                                      </p:cBhvr>
                                      <p:to x="80000" y="100000"/>
                                    </p:animScale>
                                    <p:anim by="(#ppt_w*0.10)" calcmode="lin" valueType="num">
                                      <p:cBhvr>
                                        <p:cTn id="166" dur="250" autoRev="1" fill="hold">
                                          <p:stCondLst>
                                            <p:cond delay="0"/>
                                          </p:stCondLst>
                                        </p:cTn>
                                        <p:tgtEl>
                                          <p:spTgt spid="3">
                                            <p:txEl>
                                              <p:pRg st="6" end="6"/>
                                            </p:txEl>
                                          </p:spTgt>
                                        </p:tgtEl>
                                        <p:attrNameLst>
                                          <p:attrName>ppt_x</p:attrName>
                                        </p:attrNameLst>
                                      </p:cBhvr>
                                    </p:anim>
                                    <p:anim by="(-#ppt_w*0.10)" calcmode="lin" valueType="num">
                                      <p:cBhvr>
                                        <p:cTn id="167" dur="250" autoRev="1" fill="hold">
                                          <p:stCondLst>
                                            <p:cond delay="0"/>
                                          </p:stCondLst>
                                        </p:cTn>
                                        <p:tgtEl>
                                          <p:spTgt spid="3">
                                            <p:txEl>
                                              <p:pRg st="6" end="6"/>
                                            </p:txEl>
                                          </p:spTgt>
                                        </p:tgtEl>
                                        <p:attrNameLst>
                                          <p:attrName>ppt_y</p:attrName>
                                        </p:attrNameLst>
                                      </p:cBhvr>
                                    </p:anim>
                                    <p:animRot by="-480000">
                                      <p:cBhvr>
                                        <p:cTn id="168" dur="250" autoRev="1" fill="hold">
                                          <p:stCondLst>
                                            <p:cond delay="0"/>
                                          </p:stCondLst>
                                        </p:cTn>
                                        <p:tgtEl>
                                          <p:spTgt spid="3">
                                            <p:txEl>
                                              <p:pRg st="6" end="6"/>
                                            </p:txEl>
                                          </p:spTgt>
                                        </p:tgtEl>
                                        <p:attrNameLst>
                                          <p:attrName>r</p:attrName>
                                        </p:attrNameLst>
                                      </p:cBhvr>
                                    </p:animRot>
                                  </p:childTnLst>
                                </p:cTn>
                              </p:par>
                            </p:childTnLst>
                          </p:cTn>
                        </p:par>
                      </p:childTnLst>
                    </p:cTn>
                  </p:par>
                  <p:par>
                    <p:cTn id="169" fill="hold">
                      <p:stCondLst>
                        <p:cond delay="indefinite"/>
                      </p:stCondLst>
                      <p:childTnLst>
                        <p:par>
                          <p:cTn id="170" fill="hold">
                            <p:stCondLst>
                              <p:cond delay="0"/>
                            </p:stCondLst>
                            <p:childTnLst>
                              <p:par>
                                <p:cTn id="171" presetID="1" presetClass="exit" presetSubtype="0" fill="hold" nodeType="clickEffect">
                                  <p:stCondLst>
                                    <p:cond delay="0"/>
                                  </p:stCondLst>
                                  <p:childTnLst>
                                    <p:set>
                                      <p:cBhvr>
                                        <p:cTn id="172"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2060848"/>
            <a:ext cx="4896544" cy="2585323"/>
          </a:xfrm>
          <a:prstGeom prst="rect">
            <a:avLst/>
          </a:prstGeom>
          <a:noFill/>
          <a:ln w="15875">
            <a:solidFill>
              <a:srgbClr val="008000"/>
            </a:solidFill>
          </a:ln>
        </p:spPr>
        <p:txBody>
          <a:bodyPr wrap="square" rtlCol="0">
            <a:spAutoFit/>
          </a:bodyPr>
          <a:lstStyle/>
          <a:p>
            <a:pPr marL="285750" indent="-285750">
              <a:buFont typeface="Arial"/>
              <a:buChar char="•"/>
            </a:pPr>
            <a:r>
              <a:rPr lang="en-US" dirty="0" err="1">
                <a:solidFill>
                  <a:srgbClr val="006600"/>
                </a:solidFill>
              </a:rPr>
              <a:t>Diepontlading</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Onafgemaakte</a:t>
            </a:r>
            <a:r>
              <a:rPr lang="en-US" dirty="0">
                <a:solidFill>
                  <a:srgbClr val="006600"/>
                </a:solidFill>
              </a:rPr>
              <a:t> </a:t>
            </a:r>
            <a:r>
              <a:rPr lang="en-US" dirty="0" err="1">
                <a:solidFill>
                  <a:srgbClr val="006600"/>
                </a:solidFill>
              </a:rPr>
              <a:t>ladingen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Hoge</a:t>
            </a:r>
            <a:r>
              <a:rPr lang="en-US" dirty="0">
                <a:solidFill>
                  <a:srgbClr val="006600"/>
                </a:solidFill>
              </a:rPr>
              <a:t> </a:t>
            </a:r>
            <a:r>
              <a:rPr lang="en-US" dirty="0" err="1">
                <a:solidFill>
                  <a:srgbClr val="006600"/>
                </a:solidFill>
              </a:rPr>
              <a:t>temperatuur</a:t>
            </a:r>
            <a:r>
              <a:rPr lang="en-US" dirty="0">
                <a:solidFill>
                  <a:srgbClr val="006600"/>
                </a:solidFill>
              </a:rPr>
              <a:t> in de </a:t>
            </a:r>
            <a:r>
              <a:rPr lang="en-US" dirty="0" err="1">
                <a:solidFill>
                  <a:srgbClr val="006600"/>
                </a:solidFill>
              </a:rPr>
              <a:t>batterij</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lang</a:t>
            </a:r>
            <a:r>
              <a:rPr lang="en-US" dirty="0">
                <a:solidFill>
                  <a:srgbClr val="006600"/>
                </a:solidFill>
              </a:rPr>
              <a:t> </a:t>
            </a:r>
            <a:r>
              <a:rPr lang="en-US" dirty="0" err="1">
                <a:solidFill>
                  <a:srgbClr val="006600"/>
                </a:solidFill>
              </a:rPr>
              <a:t>doorladen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veel</a:t>
            </a:r>
            <a:r>
              <a:rPr lang="en-US" dirty="0">
                <a:solidFill>
                  <a:srgbClr val="006600"/>
                </a:solidFill>
              </a:rPr>
              <a:t> </a:t>
            </a:r>
            <a:r>
              <a:rPr lang="en-US" dirty="0" err="1">
                <a:solidFill>
                  <a:srgbClr val="006600"/>
                </a:solidFill>
              </a:rPr>
              <a:t>piekstromen</a:t>
            </a:r>
            <a:endParaRPr lang="en-US" dirty="0">
              <a:solidFill>
                <a:srgbClr val="006600"/>
              </a:solidFill>
            </a:endParaRPr>
          </a:p>
        </p:txBody>
      </p:sp>
      <p:sp>
        <p:nvSpPr>
          <p:cNvPr id="4" name="TextBox 3"/>
          <p:cNvSpPr txBox="1"/>
          <p:nvPr/>
        </p:nvSpPr>
        <p:spPr>
          <a:xfrm>
            <a:off x="5940152" y="2060848"/>
            <a:ext cx="2088232" cy="2585323"/>
          </a:xfrm>
          <a:prstGeom prst="rect">
            <a:avLst/>
          </a:prstGeom>
          <a:noFill/>
          <a:ln w="15875">
            <a:solidFill>
              <a:srgbClr val="008000"/>
            </a:solidFill>
          </a:ln>
        </p:spPr>
        <p:txBody>
          <a:bodyPr wrap="square" rtlCol="0">
            <a:spAutoFit/>
          </a:bodyPr>
          <a:lstStyle/>
          <a:p>
            <a:endParaRPr lang="en-US" b="1" dirty="0">
              <a:solidFill>
                <a:srgbClr val="006600"/>
              </a:solidFill>
            </a:endParaRPr>
          </a:p>
          <a:p>
            <a:pPr algn="ctr"/>
            <a:r>
              <a:rPr lang="en-US" b="1" dirty="0" err="1">
                <a:solidFill>
                  <a:srgbClr val="006600"/>
                </a:solidFill>
              </a:rPr>
              <a:t>Sulfateren</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Massauitval</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Corrosie</a:t>
            </a:r>
            <a:endParaRPr lang="en-US" b="1" dirty="0">
              <a:solidFill>
                <a:srgbClr val="006600"/>
              </a:solidFill>
            </a:endParaRPr>
          </a:p>
          <a:p>
            <a:pPr algn="ctr"/>
            <a:endParaRPr lang="en-US" b="1" dirty="0">
              <a:solidFill>
                <a:srgbClr val="006600"/>
              </a:solidFill>
            </a:endParaRPr>
          </a:p>
        </p:txBody>
      </p:sp>
      <p:sp>
        <p:nvSpPr>
          <p:cNvPr id="8" name="Titel 1"/>
          <p:cNvSpPr txBox="1">
            <a:spLocks/>
          </p:cNvSpPr>
          <p:nvPr/>
        </p:nvSpPr>
        <p:spPr>
          <a:xfrm>
            <a:off x="251520" y="404664"/>
            <a:ext cx="8712968"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Gevolg van onafgemaakte ladingen</a:t>
            </a:r>
          </a:p>
        </p:txBody>
      </p:sp>
      <p:cxnSp>
        <p:nvCxnSpPr>
          <p:cNvPr id="10" name="Straight Arrow Connector 9"/>
          <p:cNvCxnSpPr/>
          <p:nvPr/>
        </p:nvCxnSpPr>
        <p:spPr>
          <a:xfrm flipV="1">
            <a:off x="3491880" y="3429000"/>
            <a:ext cx="2808312" cy="10081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3419872" y="3356992"/>
            <a:ext cx="288032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483768"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771800"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419872" y="4005064"/>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4427984" y="3429000"/>
            <a:ext cx="2088232"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3491880" y="4293096"/>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H="1">
            <a:off x="3203848" y="2636912"/>
            <a:ext cx="3240360" cy="172819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043608" y="1700808"/>
            <a:ext cx="4896544"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
        <p:nvSpPr>
          <p:cNvPr id="17" name="TextBox 16"/>
          <p:cNvSpPr txBox="1"/>
          <p:nvPr/>
        </p:nvSpPr>
        <p:spPr>
          <a:xfrm>
            <a:off x="5940152" y="1700808"/>
            <a:ext cx="2088232"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cxnSp>
        <p:nvCxnSpPr>
          <p:cNvPr id="19" name="Straight Arrow Connector 18"/>
          <p:cNvCxnSpPr/>
          <p:nvPr/>
        </p:nvCxnSpPr>
        <p:spPr>
          <a:xfrm flipV="1">
            <a:off x="3707904" y="2492896"/>
            <a:ext cx="2736304"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2771800" y="2924944"/>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6948264" y="2708920"/>
            <a:ext cx="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4572000" y="2636912"/>
            <a:ext cx="1800200"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55576" y="4869160"/>
            <a:ext cx="7488832" cy="2031325"/>
          </a:xfrm>
          <a:prstGeom prst="rect">
            <a:avLst/>
          </a:prstGeom>
          <a:noFill/>
        </p:spPr>
        <p:txBody>
          <a:bodyPr wrap="square" rtlCol="0">
            <a:spAutoFit/>
          </a:bodyPr>
          <a:lstStyle/>
          <a:p>
            <a:r>
              <a:rPr lang="en-US" dirty="0" err="1"/>
              <a:t>Vraag</a:t>
            </a:r>
            <a:r>
              <a:rPr lang="en-US" dirty="0"/>
              <a:t>: </a:t>
            </a:r>
            <a:r>
              <a:rPr lang="en-US" dirty="0" err="1"/>
              <a:t>leidt</a:t>
            </a:r>
            <a:r>
              <a:rPr lang="en-US" dirty="0"/>
              <a:t> de temp tot </a:t>
            </a:r>
            <a:r>
              <a:rPr lang="en-US" dirty="0" err="1"/>
              <a:t>piekstromen</a:t>
            </a:r>
            <a:r>
              <a:rPr lang="en-US" dirty="0"/>
              <a:t> of de </a:t>
            </a:r>
            <a:r>
              <a:rPr lang="en-US" dirty="0" err="1"/>
              <a:t>verhoogde</a:t>
            </a:r>
            <a:r>
              <a:rPr lang="en-US" dirty="0"/>
              <a:t> </a:t>
            </a:r>
            <a:r>
              <a:rPr lang="en-US" dirty="0" err="1"/>
              <a:t>weerstand</a:t>
            </a:r>
            <a:r>
              <a:rPr lang="en-US" dirty="0"/>
              <a:t> </a:t>
            </a:r>
            <a:r>
              <a:rPr lang="en-US" dirty="0" err="1"/>
              <a:t>agv</a:t>
            </a:r>
            <a:r>
              <a:rPr lang="en-US" dirty="0"/>
              <a:t> </a:t>
            </a:r>
            <a:r>
              <a:rPr lang="en-US" dirty="0" err="1"/>
              <a:t>sulfatering</a:t>
            </a:r>
            <a:r>
              <a:rPr lang="en-US" dirty="0"/>
              <a:t> en </a:t>
            </a:r>
            <a:r>
              <a:rPr lang="en-US" dirty="0" err="1"/>
              <a:t>corrosie</a:t>
            </a:r>
            <a:r>
              <a:rPr lang="en-US" dirty="0"/>
              <a:t>? En </a:t>
            </a:r>
            <a:r>
              <a:rPr lang="en-US" dirty="0" err="1"/>
              <a:t>deze</a:t>
            </a:r>
            <a:r>
              <a:rPr lang="en-US" dirty="0"/>
              <a:t> </a:t>
            </a:r>
            <a:r>
              <a:rPr lang="en-US" dirty="0" err="1"/>
              <a:t>zorgt</a:t>
            </a:r>
            <a:r>
              <a:rPr lang="en-US" dirty="0"/>
              <a:t> </a:t>
            </a:r>
            <a:r>
              <a:rPr lang="en-US" dirty="0" err="1"/>
              <a:t>ook</a:t>
            </a:r>
            <a:r>
              <a:rPr lang="en-US" dirty="0"/>
              <a:t> </a:t>
            </a:r>
            <a:r>
              <a:rPr lang="en-US" dirty="0" err="1"/>
              <a:t>voor</a:t>
            </a:r>
            <a:r>
              <a:rPr lang="en-US" dirty="0"/>
              <a:t> de </a:t>
            </a:r>
            <a:r>
              <a:rPr lang="en-US" dirty="0" err="1"/>
              <a:t>hogere</a:t>
            </a:r>
            <a:r>
              <a:rPr lang="en-US" dirty="0"/>
              <a:t> temp</a:t>
            </a:r>
          </a:p>
          <a:p>
            <a:endParaRPr lang="en-US" dirty="0"/>
          </a:p>
          <a:p>
            <a:r>
              <a:rPr lang="en-US" dirty="0"/>
              <a:t>Hoe </a:t>
            </a:r>
            <a:r>
              <a:rPr lang="en-US" dirty="0" err="1"/>
              <a:t>veroorzaakt</a:t>
            </a:r>
            <a:r>
              <a:rPr lang="en-US" dirty="0"/>
              <a:t> </a:t>
            </a:r>
            <a:r>
              <a:rPr lang="en-US" dirty="0" err="1"/>
              <a:t>temperatuur</a:t>
            </a:r>
            <a:r>
              <a:rPr lang="en-US" dirty="0"/>
              <a:t> </a:t>
            </a:r>
            <a:r>
              <a:rPr lang="en-US" dirty="0" err="1"/>
              <a:t>te</a:t>
            </a:r>
            <a:r>
              <a:rPr lang="en-US" dirty="0"/>
              <a:t> </a:t>
            </a:r>
            <a:r>
              <a:rPr lang="en-US" dirty="0" err="1"/>
              <a:t>lang</a:t>
            </a:r>
            <a:r>
              <a:rPr lang="en-US" dirty="0"/>
              <a:t> </a:t>
            </a:r>
            <a:r>
              <a:rPr lang="en-US" dirty="0" err="1"/>
              <a:t>doorladen</a:t>
            </a:r>
            <a:r>
              <a:rPr lang="en-US" dirty="0"/>
              <a:t>?</a:t>
            </a:r>
          </a:p>
          <a:p>
            <a:endParaRPr lang="en-US" dirty="0"/>
          </a:p>
          <a:p>
            <a:r>
              <a:rPr lang="en-US" dirty="0" err="1"/>
              <a:t>Verder</a:t>
            </a:r>
            <a:r>
              <a:rPr lang="en-US" dirty="0"/>
              <a:t> </a:t>
            </a:r>
            <a:r>
              <a:rPr lang="en-US" dirty="0" err="1"/>
              <a:t>werkt</a:t>
            </a:r>
            <a:r>
              <a:rPr lang="en-US" dirty="0"/>
              <a:t> temp </a:t>
            </a:r>
            <a:r>
              <a:rPr lang="en-US" dirty="0" err="1"/>
              <a:t>als</a:t>
            </a:r>
            <a:r>
              <a:rPr lang="en-US" dirty="0"/>
              <a:t> </a:t>
            </a:r>
            <a:r>
              <a:rPr lang="en-US" dirty="0" err="1"/>
              <a:t>katalisator</a:t>
            </a:r>
            <a:r>
              <a:rPr lang="en-US" dirty="0"/>
              <a:t> op </a:t>
            </a:r>
            <a:r>
              <a:rPr lang="en-US" dirty="0" err="1"/>
              <a:t>alle</a:t>
            </a:r>
            <a:r>
              <a:rPr lang="en-US" dirty="0"/>
              <a:t> </a:t>
            </a:r>
            <a:r>
              <a:rPr lang="en-US" dirty="0" err="1"/>
              <a:t>chemische</a:t>
            </a:r>
            <a:r>
              <a:rPr lang="en-US" dirty="0"/>
              <a:t> </a:t>
            </a:r>
            <a:r>
              <a:rPr lang="en-US" dirty="0" err="1"/>
              <a:t>processen</a:t>
            </a:r>
            <a:endParaRPr lang="en-US" dirty="0"/>
          </a:p>
          <a:p>
            <a:r>
              <a:rPr lang="en-US" dirty="0"/>
              <a:t>Is </a:t>
            </a:r>
            <a:r>
              <a:rPr lang="en-US" dirty="0" err="1"/>
              <a:t>te</a:t>
            </a:r>
            <a:r>
              <a:rPr lang="en-US" dirty="0"/>
              <a:t> </a:t>
            </a:r>
            <a:r>
              <a:rPr lang="en-US" dirty="0" err="1"/>
              <a:t>veel</a:t>
            </a:r>
            <a:r>
              <a:rPr lang="en-US" dirty="0"/>
              <a:t> </a:t>
            </a:r>
            <a:r>
              <a:rPr lang="en-US" dirty="0" err="1"/>
              <a:t>piekstromen</a:t>
            </a:r>
            <a:r>
              <a:rPr lang="en-US" dirty="0"/>
              <a:t> </a:t>
            </a:r>
            <a:r>
              <a:rPr lang="en-US" dirty="0" err="1"/>
              <a:t>hetzelfde</a:t>
            </a:r>
            <a:r>
              <a:rPr lang="en-US" dirty="0"/>
              <a:t> </a:t>
            </a:r>
            <a:r>
              <a:rPr lang="en-US" dirty="0" err="1"/>
              <a:t>als</a:t>
            </a:r>
            <a:r>
              <a:rPr lang="en-US" dirty="0"/>
              <a:t> </a:t>
            </a:r>
            <a:r>
              <a:rPr lang="en-US" dirty="0" err="1"/>
              <a:t>te</a:t>
            </a:r>
            <a:r>
              <a:rPr lang="en-US" dirty="0"/>
              <a:t> </a:t>
            </a:r>
            <a:r>
              <a:rPr lang="en-US" dirty="0" err="1"/>
              <a:t>hoge</a:t>
            </a:r>
            <a:r>
              <a:rPr lang="en-US" dirty="0"/>
              <a:t> </a:t>
            </a:r>
            <a:r>
              <a:rPr lang="en-US" dirty="0" err="1"/>
              <a:t>ontlaadstroom</a:t>
            </a:r>
            <a:r>
              <a:rPr lang="en-US"/>
              <a:t>?</a:t>
            </a:r>
            <a:endParaRPr lang="en-US" dirty="0"/>
          </a:p>
        </p:txBody>
      </p:sp>
    </p:spTree>
    <p:extLst>
      <p:ext uri="{BB962C8B-B14F-4D97-AF65-F5344CB8AC3E}">
        <p14:creationId xmlns:p14="http://schemas.microsoft.com/office/powerpoint/2010/main" val="105052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style.color</p:attrName>
                                        </p:attrNameLst>
                                      </p:cBhvr>
                                      <p:to>
                                        <p:clrVal>
                                          <a:schemeClr val="accent2"/>
                                        </p:clrVal>
                                      </p:to>
                                    </p:set>
                                    <p:set>
                                      <p:cBhvr>
                                        <p:cTn id="7" dur="500" fill="hold"/>
                                        <p:tgtEl>
                                          <p:spTgt spid="3">
                                            <p:txEl>
                                              <p:pRg st="2" end="2"/>
                                            </p:txEl>
                                          </p:spTgt>
                                        </p:tgtEl>
                                        <p:attrNameLst>
                                          <p:attrName>fillcolor</p:attrName>
                                        </p:attrNameLst>
                                      </p:cBhvr>
                                      <p:to>
                                        <p:clrVal>
                                          <a:schemeClr val="accent2"/>
                                        </p:clrVal>
                                      </p:to>
                                    </p:set>
                                    <p:set>
                                      <p:cBhvr>
                                        <p:cTn id="8" dur="500" fill="hold"/>
                                        <p:tgtEl>
                                          <p:spTgt spid="3">
                                            <p:txEl>
                                              <p:pRg st="2" end="2"/>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nodeType="clickEffect">
                                  <p:stCondLst>
                                    <p:cond delay="0"/>
                                  </p:stCondLst>
                                  <p:iterate type="lt">
                                    <p:tmPct val="4000"/>
                                  </p:iterate>
                                  <p:childTnLst>
                                    <p:set>
                                      <p:cBhvr override="childStyle">
                                        <p:cTn id="16" dur="500" fill="hold"/>
                                        <p:tgtEl>
                                          <p:spTgt spid="4">
                                            <p:txEl>
                                              <p:pRg st="1" end="1"/>
                                            </p:txEl>
                                          </p:spTgt>
                                        </p:tgtEl>
                                        <p:attrNameLst>
                                          <p:attrName>style.color</p:attrName>
                                        </p:attrNameLst>
                                      </p:cBhvr>
                                      <p:to>
                                        <p:clrVal>
                                          <a:schemeClr val="accent2"/>
                                        </p:clrVal>
                                      </p:to>
                                    </p:set>
                                    <p:set>
                                      <p:cBhvr>
                                        <p:cTn id="17" dur="500" fill="hold"/>
                                        <p:tgtEl>
                                          <p:spTgt spid="4">
                                            <p:txEl>
                                              <p:pRg st="1" end="1"/>
                                            </p:txEl>
                                          </p:spTgt>
                                        </p:tgtEl>
                                        <p:attrNameLst>
                                          <p:attrName>fillcolor</p:attrName>
                                        </p:attrNameLst>
                                      </p:cBhvr>
                                      <p:to>
                                        <p:clrVal>
                                          <a:schemeClr val="accent2"/>
                                        </p:clrVal>
                                      </p:to>
                                    </p:set>
                                    <p:set>
                                      <p:cBhvr>
                                        <p:cTn id="18" dur="500" fill="hold"/>
                                        <p:tgtEl>
                                          <p:spTgt spid="4">
                                            <p:txEl>
                                              <p:pRg st="1" end="1"/>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3">
                                            <p:txEl>
                                              <p:pRg st="4" end="4"/>
                                            </p:txEl>
                                          </p:spTgt>
                                        </p:tgtEl>
                                        <p:attrNameLst>
                                          <p:attrName>style.color</p:attrName>
                                        </p:attrNameLst>
                                      </p:cBhvr>
                                      <p:to>
                                        <p:clrVal>
                                          <a:schemeClr val="accent2"/>
                                        </p:clrVal>
                                      </p:to>
                                    </p:set>
                                    <p:set>
                                      <p:cBhvr>
                                        <p:cTn id="27" dur="500" fill="hold"/>
                                        <p:tgtEl>
                                          <p:spTgt spid="3">
                                            <p:txEl>
                                              <p:pRg st="4" end="4"/>
                                            </p:txEl>
                                          </p:spTgt>
                                        </p:tgtEl>
                                        <p:attrNameLst>
                                          <p:attrName>fillcolor</p:attrName>
                                        </p:attrNameLst>
                                      </p:cBhvr>
                                      <p:to>
                                        <p:clrVal>
                                          <a:schemeClr val="accent2"/>
                                        </p:clrVal>
                                      </p:to>
                                    </p:set>
                                    <p:set>
                                      <p:cBhvr>
                                        <p:cTn id="28" dur="500" fill="hold"/>
                                        <p:tgtEl>
                                          <p:spTgt spid="3">
                                            <p:txEl>
                                              <p:pRg st="4" end="4"/>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6" presetClass="emph" presetSubtype="0" fill="hold" nodeType="clickEffect">
                                  <p:stCondLst>
                                    <p:cond delay="0"/>
                                  </p:stCondLst>
                                  <p:iterate type="lt">
                                    <p:tmPct val="4000"/>
                                  </p:iterate>
                                  <p:childTnLst>
                                    <p:set>
                                      <p:cBhvr override="childStyle">
                                        <p:cTn id="42" dur="500" fill="hold"/>
                                        <p:tgtEl>
                                          <p:spTgt spid="4">
                                            <p:txEl>
                                              <p:pRg st="4" end="4"/>
                                            </p:txEl>
                                          </p:spTgt>
                                        </p:tgtEl>
                                        <p:attrNameLst>
                                          <p:attrName>style.color</p:attrName>
                                        </p:attrNameLst>
                                      </p:cBhvr>
                                      <p:to>
                                        <p:clrVal>
                                          <a:schemeClr val="accent2"/>
                                        </p:clrVal>
                                      </p:to>
                                    </p:set>
                                    <p:set>
                                      <p:cBhvr>
                                        <p:cTn id="43" dur="500" fill="hold"/>
                                        <p:tgtEl>
                                          <p:spTgt spid="4">
                                            <p:txEl>
                                              <p:pRg st="4" end="4"/>
                                            </p:txEl>
                                          </p:spTgt>
                                        </p:tgtEl>
                                        <p:attrNameLst>
                                          <p:attrName>fillcolor</p:attrName>
                                        </p:attrNameLst>
                                      </p:cBhvr>
                                      <p:to>
                                        <p:clrVal>
                                          <a:schemeClr val="accent2"/>
                                        </p:clrVal>
                                      </p:to>
                                    </p:set>
                                    <p:set>
                                      <p:cBhvr>
                                        <p:cTn id="44" dur="500" fill="hold"/>
                                        <p:tgtEl>
                                          <p:spTgt spid="4">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36" presetClass="emph" presetSubtype="0" fill="hold" nodeType="clickEffect">
                                  <p:stCondLst>
                                    <p:cond delay="0"/>
                                  </p:stCondLst>
                                  <p:iterate type="lt">
                                    <p:tmPct val="10000"/>
                                  </p:iterate>
                                  <p:childTnLst>
                                    <p:animScale>
                                      <p:cBhvr>
                                        <p:cTn id="52" dur="250" autoRev="1" fill="hold">
                                          <p:stCondLst>
                                            <p:cond delay="0"/>
                                          </p:stCondLst>
                                        </p:cTn>
                                        <p:tgtEl>
                                          <p:spTgt spid="3">
                                            <p:txEl>
                                              <p:pRg st="4" end="4"/>
                                            </p:txEl>
                                          </p:spTgt>
                                        </p:tgtEl>
                                      </p:cBhvr>
                                      <p:to x="80000" y="100000"/>
                                    </p:animScale>
                                    <p:anim by="(#ppt_w*0.10)" calcmode="lin" valueType="num">
                                      <p:cBhvr>
                                        <p:cTn id="53" dur="250" autoRev="1" fill="hold">
                                          <p:stCondLst>
                                            <p:cond delay="0"/>
                                          </p:stCondLst>
                                        </p:cTn>
                                        <p:tgtEl>
                                          <p:spTgt spid="3">
                                            <p:txEl>
                                              <p:pRg st="4" end="4"/>
                                            </p:txEl>
                                          </p:spTgt>
                                        </p:tgtEl>
                                        <p:attrNameLst>
                                          <p:attrName>ppt_x</p:attrName>
                                        </p:attrNameLst>
                                      </p:cBhvr>
                                    </p:anim>
                                    <p:anim by="(-#ppt_w*0.10)" calcmode="lin" valueType="num">
                                      <p:cBhvr>
                                        <p:cTn id="54" dur="250" autoRev="1" fill="hold">
                                          <p:stCondLst>
                                            <p:cond delay="0"/>
                                          </p:stCondLst>
                                        </p:cTn>
                                        <p:tgtEl>
                                          <p:spTgt spid="3">
                                            <p:txEl>
                                              <p:pRg st="4" end="4"/>
                                            </p:txEl>
                                          </p:spTgt>
                                        </p:tgtEl>
                                        <p:attrNameLst>
                                          <p:attrName>ppt_y</p:attrName>
                                        </p:attrNameLst>
                                      </p:cBhvr>
                                    </p:anim>
                                    <p:animRot by="-480000">
                                      <p:cBhvr>
                                        <p:cTn id="55" dur="250" autoRev="1" fill="hold">
                                          <p:stCondLst>
                                            <p:cond delay="0"/>
                                          </p:stCondLst>
                                        </p:cTn>
                                        <p:tgtEl>
                                          <p:spTgt spid="3">
                                            <p:txEl>
                                              <p:pRg st="4" end="4"/>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nodeType="clickEffect">
                                  <p:stCondLst>
                                    <p:cond delay="0"/>
                                  </p:stCondLst>
                                  <p:childTnLst>
                                    <p:set>
                                      <p:cBhvr>
                                        <p:cTn id="59" dur="1" fill="hold">
                                          <p:stCondLst>
                                            <p:cond delay="0"/>
                                          </p:stCondLst>
                                        </p:cTn>
                                        <p:tgtEl>
                                          <p:spTgt spid="24"/>
                                        </p:tgtEl>
                                        <p:attrNameLst>
                                          <p:attrName>style.visibility</p:attrName>
                                        </p:attrNameLst>
                                      </p:cBhvr>
                                      <p:to>
                                        <p:strVal val="hidden"/>
                                      </p:to>
                                    </p:set>
                                  </p:childTnLst>
                                </p:cTn>
                              </p:par>
                              <p:par>
                                <p:cTn id="60" presetID="1" presetClass="exit" presetSubtype="0" fill="hold" nodeType="withEffect">
                                  <p:stCondLst>
                                    <p:cond delay="0"/>
                                  </p:stCondLst>
                                  <p:childTnLst>
                                    <p:set>
                                      <p:cBhvr>
                                        <p:cTn id="61" dur="1" fill="hold">
                                          <p:stCondLst>
                                            <p:cond delay="0"/>
                                          </p:stCondLst>
                                        </p:cTn>
                                        <p:tgtEl>
                                          <p:spTgt spid="23"/>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6" presetClass="emph" presetSubtype="0" fill="hold" nodeType="clickEffect">
                                  <p:stCondLst>
                                    <p:cond delay="0"/>
                                  </p:stCondLst>
                                  <p:iterate type="lt">
                                    <p:tmPct val="4000"/>
                                  </p:iterate>
                                  <p:childTnLst>
                                    <p:set>
                                      <p:cBhvr override="childStyle">
                                        <p:cTn id="69" dur="500" fill="hold"/>
                                        <p:tgtEl>
                                          <p:spTgt spid="3">
                                            <p:txEl>
                                              <p:pRg st="6" end="6"/>
                                            </p:txEl>
                                          </p:spTgt>
                                        </p:tgtEl>
                                        <p:attrNameLst>
                                          <p:attrName>style.color</p:attrName>
                                        </p:attrNameLst>
                                      </p:cBhvr>
                                      <p:to>
                                        <p:clrVal>
                                          <a:schemeClr val="accent2"/>
                                        </p:clrVal>
                                      </p:to>
                                    </p:set>
                                    <p:set>
                                      <p:cBhvr>
                                        <p:cTn id="70" dur="500" fill="hold"/>
                                        <p:tgtEl>
                                          <p:spTgt spid="3">
                                            <p:txEl>
                                              <p:pRg st="6" end="6"/>
                                            </p:txEl>
                                          </p:spTgt>
                                        </p:tgtEl>
                                        <p:attrNameLst>
                                          <p:attrName>fillcolor</p:attrName>
                                        </p:attrNameLst>
                                      </p:cBhvr>
                                      <p:to>
                                        <p:clrVal>
                                          <a:schemeClr val="accent2"/>
                                        </p:clrVal>
                                      </p:to>
                                    </p:set>
                                    <p:set>
                                      <p:cBhvr>
                                        <p:cTn id="71" dur="500" fill="hold"/>
                                        <p:tgtEl>
                                          <p:spTgt spid="3">
                                            <p:txEl>
                                              <p:pRg st="6" end="6"/>
                                            </p:txEl>
                                          </p:spTgt>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31"/>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6" presetClass="emph" presetSubtype="0" fill="hold" nodeType="clickEffect">
                                  <p:stCondLst>
                                    <p:cond delay="0"/>
                                  </p:stCondLst>
                                  <p:iterate type="lt">
                                    <p:tmPct val="4000"/>
                                  </p:iterate>
                                  <p:childTnLst>
                                    <p:set>
                                      <p:cBhvr override="childStyle">
                                        <p:cTn id="79" dur="500" fill="hold"/>
                                        <p:tgtEl>
                                          <p:spTgt spid="3">
                                            <p:txEl>
                                              <p:pRg st="8" end="8"/>
                                            </p:txEl>
                                          </p:spTgt>
                                        </p:tgtEl>
                                        <p:attrNameLst>
                                          <p:attrName>style.color</p:attrName>
                                        </p:attrNameLst>
                                      </p:cBhvr>
                                      <p:to>
                                        <p:clrVal>
                                          <a:schemeClr val="accent2"/>
                                        </p:clrVal>
                                      </p:to>
                                    </p:set>
                                    <p:set>
                                      <p:cBhvr>
                                        <p:cTn id="80" dur="500" fill="hold"/>
                                        <p:tgtEl>
                                          <p:spTgt spid="3">
                                            <p:txEl>
                                              <p:pRg st="8" end="8"/>
                                            </p:txEl>
                                          </p:spTgt>
                                        </p:tgtEl>
                                        <p:attrNameLst>
                                          <p:attrName>fillcolor</p:attrName>
                                        </p:attrNameLst>
                                      </p:cBhvr>
                                      <p:to>
                                        <p:clrVal>
                                          <a:schemeClr val="accent2"/>
                                        </p:clrVal>
                                      </p:to>
                                    </p:set>
                                    <p:set>
                                      <p:cBhvr>
                                        <p:cTn id="81" dur="500" fill="hold"/>
                                        <p:tgtEl>
                                          <p:spTgt spid="3">
                                            <p:txEl>
                                              <p:pRg st="8" end="8"/>
                                            </p:txEl>
                                          </p:spTgt>
                                        </p:tgtEl>
                                        <p:attrNameLst>
                                          <p:attrName>fill.type</p:attrName>
                                        </p:attrNameLst>
                                      </p:cBhvr>
                                      <p:to>
                                        <p:strVal val="solid"/>
                                      </p:to>
                                    </p:set>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nodeType="clickEffect">
                                  <p:stCondLst>
                                    <p:cond delay="0"/>
                                  </p:stCondLst>
                                  <p:childTnLst>
                                    <p:set>
                                      <p:cBhvr>
                                        <p:cTn id="85" dur="1" fill="hold">
                                          <p:stCondLst>
                                            <p:cond delay="0"/>
                                          </p:stCondLst>
                                        </p:cTn>
                                        <p:tgtEl>
                                          <p:spTgt spid="18"/>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3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20"/>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6" presetClass="emph" presetSubtype="0" fill="hold" nodeType="clickEffect">
                                  <p:stCondLst>
                                    <p:cond delay="0"/>
                                  </p:stCondLst>
                                  <p:iterate type="lt">
                                    <p:tmPct val="4000"/>
                                  </p:iterate>
                                  <p:childTnLst>
                                    <p:set>
                                      <p:cBhvr override="childStyle">
                                        <p:cTn id="95" dur="500" fill="hold"/>
                                        <p:tgtEl>
                                          <p:spTgt spid="4">
                                            <p:txEl>
                                              <p:pRg st="7" end="7"/>
                                            </p:txEl>
                                          </p:spTgt>
                                        </p:tgtEl>
                                        <p:attrNameLst>
                                          <p:attrName>style.color</p:attrName>
                                        </p:attrNameLst>
                                      </p:cBhvr>
                                      <p:to>
                                        <p:clrVal>
                                          <a:schemeClr val="accent2"/>
                                        </p:clrVal>
                                      </p:to>
                                    </p:set>
                                    <p:set>
                                      <p:cBhvr>
                                        <p:cTn id="96" dur="500" fill="hold"/>
                                        <p:tgtEl>
                                          <p:spTgt spid="4">
                                            <p:txEl>
                                              <p:pRg st="7" end="7"/>
                                            </p:txEl>
                                          </p:spTgt>
                                        </p:tgtEl>
                                        <p:attrNameLst>
                                          <p:attrName>fillcolor</p:attrName>
                                        </p:attrNameLst>
                                      </p:cBhvr>
                                      <p:to>
                                        <p:clrVal>
                                          <a:schemeClr val="accent2"/>
                                        </p:clrVal>
                                      </p:to>
                                    </p:set>
                                    <p:set>
                                      <p:cBhvr>
                                        <p:cTn id="97" dur="500" fill="hold"/>
                                        <p:tgtEl>
                                          <p:spTgt spid="4">
                                            <p:txEl>
                                              <p:pRg st="7" end="7"/>
                                            </p:txEl>
                                          </p:spTgt>
                                        </p:tgtEl>
                                        <p:attrNameLst>
                                          <p:attrName>fill.type</p:attrName>
                                        </p:attrNameLst>
                                      </p:cBhvr>
                                      <p:to>
                                        <p:strVal val="solid"/>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nodeType="clickEffect">
                                  <p:stCondLst>
                                    <p:cond delay="0"/>
                                  </p:stCondLst>
                                  <p:childTnLst>
                                    <p:set>
                                      <p:cBhvr>
                                        <p:cTn id="101" dur="1" fill="hold">
                                          <p:stCondLst>
                                            <p:cond delay="0"/>
                                          </p:stCondLst>
                                        </p:cTn>
                                        <p:tgtEl>
                                          <p:spTgt spid="16"/>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36" presetClass="emph" presetSubtype="0" fill="hold" nodeType="clickEffect">
                                  <p:stCondLst>
                                    <p:cond delay="0"/>
                                  </p:stCondLst>
                                  <p:iterate type="lt">
                                    <p:tmPct val="10000"/>
                                  </p:iterate>
                                  <p:childTnLst>
                                    <p:animScale>
                                      <p:cBhvr>
                                        <p:cTn id="105" dur="250" autoRev="1" fill="hold">
                                          <p:stCondLst>
                                            <p:cond delay="0"/>
                                          </p:stCondLst>
                                        </p:cTn>
                                        <p:tgtEl>
                                          <p:spTgt spid="3">
                                            <p:txEl>
                                              <p:pRg st="4" end="4"/>
                                            </p:txEl>
                                          </p:spTgt>
                                        </p:tgtEl>
                                      </p:cBhvr>
                                      <p:to x="80000" y="100000"/>
                                    </p:animScale>
                                    <p:anim by="(#ppt_w*0.10)" calcmode="lin" valueType="num">
                                      <p:cBhvr>
                                        <p:cTn id="106" dur="250" autoRev="1" fill="hold">
                                          <p:stCondLst>
                                            <p:cond delay="0"/>
                                          </p:stCondLst>
                                        </p:cTn>
                                        <p:tgtEl>
                                          <p:spTgt spid="3">
                                            <p:txEl>
                                              <p:pRg st="4" end="4"/>
                                            </p:txEl>
                                          </p:spTgt>
                                        </p:tgtEl>
                                        <p:attrNameLst>
                                          <p:attrName>ppt_x</p:attrName>
                                        </p:attrNameLst>
                                      </p:cBhvr>
                                    </p:anim>
                                    <p:anim by="(-#ppt_w*0.10)" calcmode="lin" valueType="num">
                                      <p:cBhvr>
                                        <p:cTn id="107" dur="250" autoRev="1" fill="hold">
                                          <p:stCondLst>
                                            <p:cond delay="0"/>
                                          </p:stCondLst>
                                        </p:cTn>
                                        <p:tgtEl>
                                          <p:spTgt spid="3">
                                            <p:txEl>
                                              <p:pRg st="4" end="4"/>
                                            </p:txEl>
                                          </p:spTgt>
                                        </p:tgtEl>
                                        <p:attrNameLst>
                                          <p:attrName>ppt_y</p:attrName>
                                        </p:attrNameLst>
                                      </p:cBhvr>
                                    </p:anim>
                                    <p:animRot by="-480000">
                                      <p:cBhvr>
                                        <p:cTn id="108" dur="250" autoRev="1" fill="hold">
                                          <p:stCondLst>
                                            <p:cond delay="0"/>
                                          </p:stCondLst>
                                        </p:cTn>
                                        <p:tgtEl>
                                          <p:spTgt spid="3">
                                            <p:txEl>
                                              <p:pRg st="4" end="4"/>
                                            </p:txEl>
                                          </p:spTgt>
                                        </p:tgtEl>
                                        <p:attrNameLst>
                                          <p:attrName>r</p:attrName>
                                        </p:attrNameLst>
                                      </p:cBhvr>
                                    </p:animRo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nodeType="clickEffect">
                                  <p:stCondLst>
                                    <p:cond delay="0"/>
                                  </p:stCondLst>
                                  <p:childTnLst>
                                    <p:set>
                                      <p:cBhvr>
                                        <p:cTn id="112" dur="1" fill="hold">
                                          <p:stCondLst>
                                            <p:cond delay="0"/>
                                          </p:stCondLst>
                                        </p:cTn>
                                        <p:tgtEl>
                                          <p:spTgt spid="16"/>
                                        </p:tgtEl>
                                        <p:attrNameLst>
                                          <p:attrName>style.visibility</p:attrName>
                                        </p:attrNameLst>
                                      </p:cBhvr>
                                      <p:to>
                                        <p:strVal val="hidden"/>
                                      </p:to>
                                    </p:set>
                                  </p:childTnLst>
                                </p:cTn>
                              </p:par>
                              <p:par>
                                <p:cTn id="113" presetID="1" presetClass="exit" presetSubtype="0" fill="hold" nodeType="withEffect">
                                  <p:stCondLst>
                                    <p:cond delay="0"/>
                                  </p:stCondLst>
                                  <p:childTnLst>
                                    <p:set>
                                      <p:cBhvr>
                                        <p:cTn id="114" dur="1" fill="hold">
                                          <p:stCondLst>
                                            <p:cond delay="0"/>
                                          </p:stCondLst>
                                        </p:cTn>
                                        <p:tgtEl>
                                          <p:spTgt spid="20"/>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10"/>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36" presetClass="emph" presetSubtype="0" fill="hold" nodeType="clickEffect">
                                  <p:stCondLst>
                                    <p:cond delay="0"/>
                                  </p:stCondLst>
                                  <p:iterate type="lt">
                                    <p:tmPct val="10000"/>
                                  </p:iterate>
                                  <p:childTnLst>
                                    <p:animScale>
                                      <p:cBhvr>
                                        <p:cTn id="122" dur="250" autoRev="1" fill="hold">
                                          <p:stCondLst>
                                            <p:cond delay="0"/>
                                          </p:stCondLst>
                                        </p:cTn>
                                        <p:tgtEl>
                                          <p:spTgt spid="4">
                                            <p:txEl>
                                              <p:pRg st="4" end="4"/>
                                            </p:txEl>
                                          </p:spTgt>
                                        </p:tgtEl>
                                      </p:cBhvr>
                                      <p:to x="80000" y="100000"/>
                                    </p:animScale>
                                    <p:anim by="(#ppt_w*0.10)" calcmode="lin" valueType="num">
                                      <p:cBhvr>
                                        <p:cTn id="123" dur="250" autoRev="1" fill="hold">
                                          <p:stCondLst>
                                            <p:cond delay="0"/>
                                          </p:stCondLst>
                                        </p:cTn>
                                        <p:tgtEl>
                                          <p:spTgt spid="4">
                                            <p:txEl>
                                              <p:pRg st="4" end="4"/>
                                            </p:txEl>
                                          </p:spTgt>
                                        </p:tgtEl>
                                        <p:attrNameLst>
                                          <p:attrName>ppt_x</p:attrName>
                                        </p:attrNameLst>
                                      </p:cBhvr>
                                    </p:anim>
                                    <p:anim by="(-#ppt_w*0.10)" calcmode="lin" valueType="num">
                                      <p:cBhvr>
                                        <p:cTn id="124" dur="250" autoRev="1" fill="hold">
                                          <p:stCondLst>
                                            <p:cond delay="0"/>
                                          </p:stCondLst>
                                        </p:cTn>
                                        <p:tgtEl>
                                          <p:spTgt spid="4">
                                            <p:txEl>
                                              <p:pRg st="4" end="4"/>
                                            </p:txEl>
                                          </p:spTgt>
                                        </p:tgtEl>
                                        <p:attrNameLst>
                                          <p:attrName>ppt_y</p:attrName>
                                        </p:attrNameLst>
                                      </p:cBhvr>
                                    </p:anim>
                                    <p:animRot by="-480000">
                                      <p:cBhvr>
                                        <p:cTn id="125" dur="250" autoRev="1" fill="hold">
                                          <p:stCondLst>
                                            <p:cond delay="0"/>
                                          </p:stCondLst>
                                        </p:cTn>
                                        <p:tgtEl>
                                          <p:spTgt spid="4">
                                            <p:txEl>
                                              <p:pRg st="4" end="4"/>
                                            </p:txEl>
                                          </p:spTgt>
                                        </p:tgtEl>
                                        <p:attrNameLst>
                                          <p:attrName>r</p:attrName>
                                        </p:attrNameLst>
                                      </p:cBhvr>
                                    </p:animRot>
                                  </p:childTnLst>
                                </p:cTn>
                              </p:par>
                            </p:childTnLst>
                          </p:cTn>
                        </p:par>
                      </p:childTnLst>
                    </p:cTn>
                  </p:par>
                  <p:par>
                    <p:cTn id="126" fill="hold">
                      <p:stCondLst>
                        <p:cond delay="indefinite"/>
                      </p:stCondLst>
                      <p:childTnLst>
                        <p:par>
                          <p:cTn id="127" fill="hold">
                            <p:stCondLst>
                              <p:cond delay="0"/>
                            </p:stCondLst>
                            <p:childTnLst>
                              <p:par>
                                <p:cTn id="128" presetID="1" presetClass="exit" presetSubtype="0" fill="hold" nodeType="clickEffect">
                                  <p:stCondLst>
                                    <p:cond delay="0"/>
                                  </p:stCondLst>
                                  <p:childTnLst>
                                    <p:set>
                                      <p:cBhvr>
                                        <p:cTn id="129" dur="1" fill="hold">
                                          <p:stCondLst>
                                            <p:cond delay="0"/>
                                          </p:stCondLst>
                                        </p:cTn>
                                        <p:tgtEl>
                                          <p:spTgt spid="10"/>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22"/>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36" presetClass="emph" presetSubtype="0" fill="hold" nodeType="clickEffect">
                                  <p:stCondLst>
                                    <p:cond delay="0"/>
                                  </p:stCondLst>
                                  <p:iterate type="lt">
                                    <p:tmPct val="10000"/>
                                  </p:iterate>
                                  <p:childTnLst>
                                    <p:animScale>
                                      <p:cBhvr>
                                        <p:cTn id="137" dur="250" autoRev="1" fill="hold">
                                          <p:stCondLst>
                                            <p:cond delay="0"/>
                                          </p:stCondLst>
                                        </p:cTn>
                                        <p:tgtEl>
                                          <p:spTgt spid="3">
                                            <p:txEl>
                                              <p:pRg st="4" end="4"/>
                                            </p:txEl>
                                          </p:spTgt>
                                        </p:tgtEl>
                                      </p:cBhvr>
                                      <p:to x="80000" y="100000"/>
                                    </p:animScale>
                                    <p:anim by="(#ppt_w*0.10)" calcmode="lin" valueType="num">
                                      <p:cBhvr>
                                        <p:cTn id="138" dur="250" autoRev="1" fill="hold">
                                          <p:stCondLst>
                                            <p:cond delay="0"/>
                                          </p:stCondLst>
                                        </p:cTn>
                                        <p:tgtEl>
                                          <p:spTgt spid="3">
                                            <p:txEl>
                                              <p:pRg st="4" end="4"/>
                                            </p:txEl>
                                          </p:spTgt>
                                        </p:tgtEl>
                                        <p:attrNameLst>
                                          <p:attrName>ppt_x</p:attrName>
                                        </p:attrNameLst>
                                      </p:cBhvr>
                                    </p:anim>
                                    <p:anim by="(-#ppt_w*0.10)" calcmode="lin" valueType="num">
                                      <p:cBhvr>
                                        <p:cTn id="139" dur="250" autoRev="1" fill="hold">
                                          <p:stCondLst>
                                            <p:cond delay="0"/>
                                          </p:stCondLst>
                                        </p:cTn>
                                        <p:tgtEl>
                                          <p:spTgt spid="3">
                                            <p:txEl>
                                              <p:pRg st="4" end="4"/>
                                            </p:txEl>
                                          </p:spTgt>
                                        </p:tgtEl>
                                        <p:attrNameLst>
                                          <p:attrName>ppt_y</p:attrName>
                                        </p:attrNameLst>
                                      </p:cBhvr>
                                    </p:anim>
                                    <p:animRot by="-480000">
                                      <p:cBhvr>
                                        <p:cTn id="140" dur="250" autoRev="1" fill="hold">
                                          <p:stCondLst>
                                            <p:cond delay="0"/>
                                          </p:stCondLst>
                                        </p:cTn>
                                        <p:tgtEl>
                                          <p:spTgt spid="3">
                                            <p:txEl>
                                              <p:pRg st="4" end="4"/>
                                            </p:txEl>
                                          </p:spTgt>
                                        </p:tgtEl>
                                        <p:attrNameLst>
                                          <p:attrName>r</p:attrName>
                                        </p:attrNameLst>
                                      </p:cBhvr>
                                    </p:animRo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26"/>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36" presetClass="emph" presetSubtype="0" fill="hold" nodeType="clickEffect">
                                  <p:stCondLst>
                                    <p:cond delay="0"/>
                                  </p:stCondLst>
                                  <p:iterate type="lt">
                                    <p:tmPct val="10000"/>
                                  </p:iterate>
                                  <p:childTnLst>
                                    <p:animScale>
                                      <p:cBhvr>
                                        <p:cTn id="148" dur="250" autoRev="1" fill="hold">
                                          <p:stCondLst>
                                            <p:cond delay="0"/>
                                          </p:stCondLst>
                                        </p:cTn>
                                        <p:tgtEl>
                                          <p:spTgt spid="3">
                                            <p:txEl>
                                              <p:pRg st="8" end="8"/>
                                            </p:txEl>
                                          </p:spTgt>
                                        </p:tgtEl>
                                      </p:cBhvr>
                                      <p:to x="80000" y="100000"/>
                                    </p:animScale>
                                    <p:anim by="(#ppt_w*0.10)" calcmode="lin" valueType="num">
                                      <p:cBhvr>
                                        <p:cTn id="149" dur="250" autoRev="1" fill="hold">
                                          <p:stCondLst>
                                            <p:cond delay="0"/>
                                          </p:stCondLst>
                                        </p:cTn>
                                        <p:tgtEl>
                                          <p:spTgt spid="3">
                                            <p:txEl>
                                              <p:pRg st="8" end="8"/>
                                            </p:txEl>
                                          </p:spTgt>
                                        </p:tgtEl>
                                        <p:attrNameLst>
                                          <p:attrName>ppt_x</p:attrName>
                                        </p:attrNameLst>
                                      </p:cBhvr>
                                    </p:anim>
                                    <p:anim by="(-#ppt_w*0.10)" calcmode="lin" valueType="num">
                                      <p:cBhvr>
                                        <p:cTn id="150" dur="250" autoRev="1" fill="hold">
                                          <p:stCondLst>
                                            <p:cond delay="0"/>
                                          </p:stCondLst>
                                        </p:cTn>
                                        <p:tgtEl>
                                          <p:spTgt spid="3">
                                            <p:txEl>
                                              <p:pRg st="8" end="8"/>
                                            </p:txEl>
                                          </p:spTgt>
                                        </p:tgtEl>
                                        <p:attrNameLst>
                                          <p:attrName>ppt_y</p:attrName>
                                        </p:attrNameLst>
                                      </p:cBhvr>
                                    </p:anim>
                                    <p:animRot by="-480000">
                                      <p:cBhvr>
                                        <p:cTn id="151" dur="250" autoRev="1" fill="hold">
                                          <p:stCondLst>
                                            <p:cond delay="0"/>
                                          </p:stCondLst>
                                        </p:cTn>
                                        <p:tgtEl>
                                          <p:spTgt spid="3">
                                            <p:txEl>
                                              <p:pRg st="8" end="8"/>
                                            </p:txEl>
                                          </p:spTgt>
                                        </p:tgtEl>
                                        <p:attrNameLst>
                                          <p:attrName>r</p:attrName>
                                        </p:attrNameLst>
                                      </p:cBhvr>
                                    </p:animRot>
                                  </p:childTnLst>
                                </p:cTn>
                              </p:par>
                            </p:childTnLst>
                          </p:cTn>
                        </p:par>
                      </p:childTnLst>
                    </p:cTn>
                  </p:par>
                  <p:par>
                    <p:cTn id="152" fill="hold">
                      <p:stCondLst>
                        <p:cond delay="indefinite"/>
                      </p:stCondLst>
                      <p:childTnLst>
                        <p:par>
                          <p:cTn id="153" fill="hold">
                            <p:stCondLst>
                              <p:cond delay="0"/>
                            </p:stCondLst>
                            <p:childTnLst>
                              <p:par>
                                <p:cTn id="154" presetID="1" presetClass="exit" presetSubtype="0" fill="hold" nodeType="clickEffect">
                                  <p:stCondLst>
                                    <p:cond delay="0"/>
                                  </p:stCondLst>
                                  <p:childTnLst>
                                    <p:set>
                                      <p:cBhvr>
                                        <p:cTn id="155" dur="1" fill="hold">
                                          <p:stCondLst>
                                            <p:cond delay="0"/>
                                          </p:stCondLst>
                                        </p:cTn>
                                        <p:tgtEl>
                                          <p:spTgt spid="26"/>
                                        </p:tgtEl>
                                        <p:attrNameLst>
                                          <p:attrName>style.visibility</p:attrName>
                                        </p:attrNameLst>
                                      </p:cBhvr>
                                      <p:to>
                                        <p:strVal val="hidden"/>
                                      </p:to>
                                    </p:set>
                                  </p:childTnLst>
                                </p:cTn>
                              </p:par>
                              <p:par>
                                <p:cTn id="156" presetID="1" presetClass="exit" presetSubtype="0" fill="hold" nodeType="withEffect">
                                  <p:stCondLst>
                                    <p:cond delay="0"/>
                                  </p:stCondLst>
                                  <p:childTnLst>
                                    <p:set>
                                      <p:cBhvr>
                                        <p:cTn id="157" dur="1" fill="hold">
                                          <p:stCondLst>
                                            <p:cond delay="0"/>
                                          </p:stCondLst>
                                        </p:cTn>
                                        <p:tgtEl>
                                          <p:spTgt spid="22"/>
                                        </p:tgtEl>
                                        <p:attrNameLst>
                                          <p:attrName>style.visibility</p:attrName>
                                        </p:attrNameLst>
                                      </p:cBhvr>
                                      <p:to>
                                        <p:strVal val="hidden"/>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nodeType="clickEffect">
                                  <p:stCondLst>
                                    <p:cond delay="0"/>
                                  </p:stCondLst>
                                  <p:childTnLst>
                                    <p:set>
                                      <p:cBhvr>
                                        <p:cTn id="161" dur="1" fill="hold">
                                          <p:stCondLst>
                                            <p:cond delay="0"/>
                                          </p:stCondLst>
                                        </p:cTn>
                                        <p:tgtEl>
                                          <p:spTgt spid="12"/>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36" presetClass="emph" presetSubtype="0" fill="hold" nodeType="clickEffect">
                                  <p:stCondLst>
                                    <p:cond delay="0"/>
                                  </p:stCondLst>
                                  <p:iterate type="lt">
                                    <p:tmPct val="10000"/>
                                  </p:iterate>
                                  <p:childTnLst>
                                    <p:animScale>
                                      <p:cBhvr>
                                        <p:cTn id="165" dur="250" autoRev="1" fill="hold">
                                          <p:stCondLst>
                                            <p:cond delay="0"/>
                                          </p:stCondLst>
                                        </p:cTn>
                                        <p:tgtEl>
                                          <p:spTgt spid="3">
                                            <p:txEl>
                                              <p:pRg st="6" end="6"/>
                                            </p:txEl>
                                          </p:spTgt>
                                        </p:tgtEl>
                                      </p:cBhvr>
                                      <p:to x="80000" y="100000"/>
                                    </p:animScale>
                                    <p:anim by="(#ppt_w*0.10)" calcmode="lin" valueType="num">
                                      <p:cBhvr>
                                        <p:cTn id="166" dur="250" autoRev="1" fill="hold">
                                          <p:stCondLst>
                                            <p:cond delay="0"/>
                                          </p:stCondLst>
                                        </p:cTn>
                                        <p:tgtEl>
                                          <p:spTgt spid="3">
                                            <p:txEl>
                                              <p:pRg st="6" end="6"/>
                                            </p:txEl>
                                          </p:spTgt>
                                        </p:tgtEl>
                                        <p:attrNameLst>
                                          <p:attrName>ppt_x</p:attrName>
                                        </p:attrNameLst>
                                      </p:cBhvr>
                                    </p:anim>
                                    <p:anim by="(-#ppt_w*0.10)" calcmode="lin" valueType="num">
                                      <p:cBhvr>
                                        <p:cTn id="167" dur="250" autoRev="1" fill="hold">
                                          <p:stCondLst>
                                            <p:cond delay="0"/>
                                          </p:stCondLst>
                                        </p:cTn>
                                        <p:tgtEl>
                                          <p:spTgt spid="3">
                                            <p:txEl>
                                              <p:pRg st="6" end="6"/>
                                            </p:txEl>
                                          </p:spTgt>
                                        </p:tgtEl>
                                        <p:attrNameLst>
                                          <p:attrName>ppt_y</p:attrName>
                                        </p:attrNameLst>
                                      </p:cBhvr>
                                    </p:anim>
                                    <p:animRot by="-480000">
                                      <p:cBhvr>
                                        <p:cTn id="168" dur="250" autoRev="1" fill="hold">
                                          <p:stCondLst>
                                            <p:cond delay="0"/>
                                          </p:stCondLst>
                                        </p:cTn>
                                        <p:tgtEl>
                                          <p:spTgt spid="3">
                                            <p:txEl>
                                              <p:pRg st="6" end="6"/>
                                            </p:txEl>
                                          </p:spTgt>
                                        </p:tgtEl>
                                        <p:attrNameLst>
                                          <p:attrName>r</p:attrName>
                                        </p:attrNameLst>
                                      </p:cBhvr>
                                    </p:animRot>
                                  </p:childTnLst>
                                </p:cTn>
                              </p:par>
                            </p:childTnLst>
                          </p:cTn>
                        </p:par>
                      </p:childTnLst>
                    </p:cTn>
                  </p:par>
                  <p:par>
                    <p:cTn id="169" fill="hold">
                      <p:stCondLst>
                        <p:cond delay="indefinite"/>
                      </p:stCondLst>
                      <p:childTnLst>
                        <p:par>
                          <p:cTn id="170" fill="hold">
                            <p:stCondLst>
                              <p:cond delay="0"/>
                            </p:stCondLst>
                            <p:childTnLst>
                              <p:par>
                                <p:cTn id="171" presetID="1" presetClass="exit" presetSubtype="0" fill="hold" nodeType="clickEffect">
                                  <p:stCondLst>
                                    <p:cond delay="0"/>
                                  </p:stCondLst>
                                  <p:childTnLst>
                                    <p:set>
                                      <p:cBhvr>
                                        <p:cTn id="172"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hthoek 21"/>
          <p:cNvSpPr/>
          <p:nvPr/>
        </p:nvSpPr>
        <p:spPr>
          <a:xfrm>
            <a:off x="3923928" y="1772816"/>
            <a:ext cx="2088232" cy="2160240"/>
          </a:xfrm>
          <a:prstGeom prst="rect">
            <a:avLst/>
          </a:prstGeom>
          <a:solidFill>
            <a:srgbClr val="92D05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2" name="Rechthoek 27"/>
          <p:cNvSpPr/>
          <p:nvPr/>
        </p:nvSpPr>
        <p:spPr>
          <a:xfrm>
            <a:off x="4211960" y="2924944"/>
            <a:ext cx="1512168" cy="792088"/>
          </a:xfrm>
          <a:prstGeom prst="rect">
            <a:avLst/>
          </a:prstGeom>
          <a:solidFill>
            <a:srgbClr val="007E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4" name="Rechthoek 27"/>
          <p:cNvSpPr/>
          <p:nvPr/>
        </p:nvSpPr>
        <p:spPr>
          <a:xfrm>
            <a:off x="4211960" y="1988840"/>
            <a:ext cx="1512168" cy="792088"/>
          </a:xfrm>
          <a:prstGeom prst="rect">
            <a:avLst/>
          </a:prstGeom>
          <a:solidFill>
            <a:srgbClr val="007E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txBox="1">
            <a:spLocks/>
          </p:cNvSpPr>
          <p:nvPr/>
        </p:nvSpPr>
        <p:spPr>
          <a:xfrm>
            <a:off x="546100" y="404664"/>
            <a:ext cx="8229600" cy="864096"/>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ea typeface="+mj-ea"/>
                <a:cs typeface="+mj-cs"/>
              </a:rPr>
              <a:t>Het leven van een </a:t>
            </a:r>
            <a:r>
              <a:rPr lang="nl-NL" sz="2800" kern="0" dirty="0" err="1">
                <a:solidFill>
                  <a:srgbClr val="FF0000"/>
                </a:solidFill>
                <a:effectLst>
                  <a:outerShdw blurRad="38100" dist="38100" dir="2700000" algn="tl">
                    <a:srgbClr val="000000"/>
                  </a:outerShdw>
                </a:effectLst>
                <a:latin typeface="Arial Black" pitchFamily="34" charset="0"/>
                <a:ea typeface="+mj-ea"/>
                <a:cs typeface="+mj-cs"/>
              </a:rPr>
              <a:t>loodzuur</a:t>
            </a:r>
            <a:r>
              <a:rPr lang="nl-NL" sz="2800" kern="0" dirty="0">
                <a:solidFill>
                  <a:srgbClr val="FF0000"/>
                </a:solidFill>
                <a:effectLst>
                  <a:outerShdw blurRad="38100" dist="38100" dir="2700000" algn="tl">
                    <a:srgbClr val="000000"/>
                  </a:outerShdw>
                </a:effectLst>
                <a:latin typeface="Arial Black" pitchFamily="34" charset="0"/>
                <a:ea typeface="+mj-ea"/>
                <a:cs typeface="+mj-cs"/>
              </a:rPr>
              <a:t> batterij</a:t>
            </a:r>
          </a:p>
        </p:txBody>
      </p:sp>
      <p:sp>
        <p:nvSpPr>
          <p:cNvPr id="24" name="Tekstvak 23"/>
          <p:cNvSpPr txBox="1"/>
          <p:nvPr/>
        </p:nvSpPr>
        <p:spPr>
          <a:xfrm>
            <a:off x="4067944" y="1124744"/>
            <a:ext cx="1728192" cy="369332"/>
          </a:xfrm>
          <a:prstGeom prst="rect">
            <a:avLst/>
          </a:prstGeom>
          <a:noFill/>
        </p:spPr>
        <p:txBody>
          <a:bodyPr wrap="square" rtlCol="0">
            <a:spAutoFit/>
          </a:bodyPr>
          <a:lstStyle/>
          <a:p>
            <a:r>
              <a:rPr lang="nl-NL" b="1" dirty="0">
                <a:solidFill>
                  <a:srgbClr val="006600"/>
                </a:solidFill>
              </a:rPr>
              <a:t>Gebruik Batterij</a:t>
            </a:r>
          </a:p>
        </p:txBody>
      </p:sp>
      <p:sp>
        <p:nvSpPr>
          <p:cNvPr id="25" name="Tekstvak 24"/>
          <p:cNvSpPr txBox="1"/>
          <p:nvPr/>
        </p:nvSpPr>
        <p:spPr>
          <a:xfrm>
            <a:off x="6876256" y="1124744"/>
            <a:ext cx="1800200" cy="369332"/>
          </a:xfrm>
          <a:prstGeom prst="rect">
            <a:avLst/>
          </a:prstGeom>
          <a:noFill/>
        </p:spPr>
        <p:txBody>
          <a:bodyPr wrap="square" rtlCol="0">
            <a:spAutoFit/>
          </a:bodyPr>
          <a:lstStyle/>
          <a:p>
            <a:r>
              <a:rPr lang="nl-NL" b="1" dirty="0">
                <a:solidFill>
                  <a:srgbClr val="006600"/>
                </a:solidFill>
              </a:rPr>
              <a:t>Status batterij</a:t>
            </a:r>
          </a:p>
        </p:txBody>
      </p:sp>
      <p:sp>
        <p:nvSpPr>
          <p:cNvPr id="26" name="Rechthoek 25"/>
          <p:cNvSpPr/>
          <p:nvPr/>
        </p:nvSpPr>
        <p:spPr>
          <a:xfrm>
            <a:off x="6804248" y="1772816"/>
            <a:ext cx="1728192" cy="1080120"/>
          </a:xfrm>
          <a:prstGeom prst="rect">
            <a:avLst/>
          </a:prstGeom>
          <a:solidFill>
            <a:srgbClr val="006600"/>
          </a:solidFill>
          <a:ln>
            <a:solidFill>
              <a:srgbClr val="004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Tekstvak 26"/>
          <p:cNvSpPr txBox="1"/>
          <p:nvPr/>
        </p:nvSpPr>
        <p:spPr>
          <a:xfrm>
            <a:off x="6804248" y="3356992"/>
            <a:ext cx="1728192" cy="1119965"/>
          </a:xfrm>
          <a:prstGeom prst="rect">
            <a:avLst/>
          </a:prstGeom>
          <a:noFill/>
        </p:spPr>
        <p:txBody>
          <a:bodyPr wrap="square" rtlCol="0">
            <a:spAutoFit/>
          </a:bodyPr>
          <a:lstStyle/>
          <a:p>
            <a:pPr algn="ctr">
              <a:lnSpc>
                <a:spcPts val="1600"/>
              </a:lnSpc>
            </a:pPr>
            <a:r>
              <a:rPr lang="nl-NL" sz="1400" b="1" dirty="0">
                <a:solidFill>
                  <a:srgbClr val="17375E"/>
                </a:solidFill>
              </a:rPr>
              <a:t>Capaciteit</a:t>
            </a:r>
            <a:br>
              <a:rPr lang="nl-NL" sz="1400" b="1" dirty="0">
                <a:solidFill>
                  <a:srgbClr val="17375E"/>
                </a:solidFill>
              </a:rPr>
            </a:br>
            <a:r>
              <a:rPr lang="nl-NL" sz="1400" b="1" dirty="0">
                <a:solidFill>
                  <a:srgbClr val="17375E"/>
                </a:solidFill>
              </a:rPr>
              <a:t>Batterij</a:t>
            </a:r>
          </a:p>
          <a:p>
            <a:pPr algn="ctr">
              <a:lnSpc>
                <a:spcPts val="1600"/>
              </a:lnSpc>
            </a:pPr>
            <a:r>
              <a:rPr lang="nl-NL" sz="1400" b="1" dirty="0">
                <a:solidFill>
                  <a:srgbClr val="17375E"/>
                </a:solidFill>
              </a:rPr>
              <a:t>&amp;</a:t>
            </a:r>
          </a:p>
          <a:p>
            <a:pPr algn="ctr">
              <a:lnSpc>
                <a:spcPts val="1600"/>
              </a:lnSpc>
            </a:pPr>
            <a:r>
              <a:rPr lang="nl-NL" sz="1400" b="1" dirty="0">
                <a:solidFill>
                  <a:srgbClr val="17375E"/>
                </a:solidFill>
              </a:rPr>
              <a:t>Maximale Piekstroom</a:t>
            </a:r>
          </a:p>
        </p:txBody>
      </p:sp>
      <p:sp>
        <p:nvSpPr>
          <p:cNvPr id="34" name="Rechthoek 33"/>
          <p:cNvSpPr/>
          <p:nvPr/>
        </p:nvSpPr>
        <p:spPr>
          <a:xfrm>
            <a:off x="251520" y="1628800"/>
            <a:ext cx="2945636" cy="11521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5" name="Tekstvak 34"/>
          <p:cNvSpPr txBox="1"/>
          <p:nvPr/>
        </p:nvSpPr>
        <p:spPr>
          <a:xfrm>
            <a:off x="291344" y="1124744"/>
            <a:ext cx="2696480" cy="369332"/>
          </a:xfrm>
          <a:prstGeom prst="rect">
            <a:avLst/>
          </a:prstGeom>
          <a:noFill/>
        </p:spPr>
        <p:txBody>
          <a:bodyPr wrap="square" rtlCol="0">
            <a:spAutoFit/>
          </a:bodyPr>
          <a:lstStyle/>
          <a:p>
            <a:r>
              <a:rPr lang="nl-NL" b="1" dirty="0">
                <a:solidFill>
                  <a:schemeClr val="tx2">
                    <a:lumMod val="75000"/>
                  </a:schemeClr>
                </a:solidFill>
              </a:rPr>
              <a:t>Slijtage factoren</a:t>
            </a:r>
          </a:p>
        </p:txBody>
      </p:sp>
      <p:sp>
        <p:nvSpPr>
          <p:cNvPr id="41" name="Tekstvak 40"/>
          <p:cNvSpPr txBox="1"/>
          <p:nvPr/>
        </p:nvSpPr>
        <p:spPr>
          <a:xfrm>
            <a:off x="323528" y="2924944"/>
            <a:ext cx="2736304" cy="2215991"/>
          </a:xfrm>
          <a:prstGeom prst="rect">
            <a:avLst/>
          </a:prstGeom>
          <a:noFill/>
        </p:spPr>
        <p:txBody>
          <a:bodyPr wrap="square" rtlCol="0">
            <a:spAutoFit/>
          </a:bodyPr>
          <a:lstStyle/>
          <a:p>
            <a:r>
              <a:rPr lang="nl-NL" sz="1400" b="1" dirty="0">
                <a:solidFill>
                  <a:schemeClr val="tx2">
                    <a:lumMod val="75000"/>
                  </a:schemeClr>
                </a:solidFill>
              </a:rPr>
              <a:t>Suboptimale Ontlaadtijd</a:t>
            </a:r>
          </a:p>
          <a:p>
            <a:pPr marL="171450" indent="-171450">
              <a:buFont typeface="Arial"/>
              <a:buChar char="•"/>
            </a:pPr>
            <a:r>
              <a:rPr lang="nl-NL" sz="1200" b="1" dirty="0">
                <a:solidFill>
                  <a:schemeClr val="tx2">
                    <a:lumMod val="75000"/>
                  </a:schemeClr>
                </a:solidFill>
              </a:rPr>
              <a:t>Te lang</a:t>
            </a:r>
          </a:p>
          <a:p>
            <a:pPr marL="171450" indent="-171450">
              <a:buFont typeface="Arial"/>
              <a:buChar char="•"/>
            </a:pPr>
            <a:r>
              <a:rPr lang="nl-NL" sz="1200" b="1" dirty="0">
                <a:solidFill>
                  <a:schemeClr val="tx2">
                    <a:lumMod val="75000"/>
                  </a:schemeClr>
                </a:solidFill>
              </a:rPr>
              <a:t>Te kort </a:t>
            </a:r>
          </a:p>
          <a:p>
            <a:r>
              <a:rPr lang="nl-NL" sz="1400" b="1" dirty="0">
                <a:solidFill>
                  <a:schemeClr val="tx2">
                    <a:lumMod val="75000"/>
                  </a:schemeClr>
                </a:solidFill>
              </a:rPr>
              <a:t>Suboptimaal Ontladen</a:t>
            </a:r>
          </a:p>
          <a:p>
            <a:pPr marL="171450" indent="-171450">
              <a:buFont typeface="Arial"/>
              <a:buChar char="•"/>
            </a:pPr>
            <a:r>
              <a:rPr lang="nl-NL" sz="1200" b="1" dirty="0">
                <a:solidFill>
                  <a:schemeClr val="tx2">
                    <a:lumMod val="75000"/>
                  </a:schemeClr>
                </a:solidFill>
              </a:rPr>
              <a:t>Seizoensinvloeden</a:t>
            </a:r>
          </a:p>
          <a:p>
            <a:pPr marL="171450" indent="-171450">
              <a:buFont typeface="Arial"/>
              <a:buChar char="•"/>
            </a:pPr>
            <a:r>
              <a:rPr lang="nl-NL" sz="1200" b="1" dirty="0">
                <a:solidFill>
                  <a:schemeClr val="tx2">
                    <a:lumMod val="75000"/>
                  </a:schemeClr>
                </a:solidFill>
              </a:rPr>
              <a:t>Ontlaadgelijkmatigheid</a:t>
            </a:r>
          </a:p>
          <a:p>
            <a:r>
              <a:rPr lang="nl-NL" sz="1400" b="1" dirty="0">
                <a:solidFill>
                  <a:schemeClr val="tx2">
                    <a:lumMod val="75000"/>
                  </a:schemeClr>
                </a:solidFill>
              </a:rPr>
              <a:t>Werkomgeving</a:t>
            </a:r>
          </a:p>
          <a:p>
            <a:pPr marL="171450" indent="-171450">
              <a:buFont typeface="Arial"/>
              <a:buChar char="•"/>
            </a:pPr>
            <a:r>
              <a:rPr lang="nl-NL" sz="1200" b="1" dirty="0">
                <a:solidFill>
                  <a:schemeClr val="tx2">
                    <a:lumMod val="75000"/>
                  </a:schemeClr>
                </a:solidFill>
              </a:rPr>
              <a:t>Temperatuur</a:t>
            </a:r>
          </a:p>
          <a:p>
            <a:pPr marL="171450" indent="-171450">
              <a:buFont typeface="Arial"/>
              <a:buChar char="•"/>
            </a:pPr>
            <a:r>
              <a:rPr lang="nl-NL" sz="1200" b="1" dirty="0">
                <a:solidFill>
                  <a:schemeClr val="tx2">
                    <a:lumMod val="75000"/>
                  </a:schemeClr>
                </a:solidFill>
              </a:rPr>
              <a:t>Accessoires op truck </a:t>
            </a:r>
          </a:p>
          <a:p>
            <a:pPr marL="171450" indent="-171450">
              <a:buFont typeface="Arial"/>
              <a:buChar char="•"/>
            </a:pPr>
            <a:r>
              <a:rPr lang="nl-NL" sz="1200" b="1" dirty="0">
                <a:solidFill>
                  <a:schemeClr val="tx2">
                    <a:lumMod val="75000"/>
                  </a:schemeClr>
                </a:solidFill>
              </a:rPr>
              <a:t>Vloer</a:t>
            </a:r>
          </a:p>
          <a:p>
            <a:pPr marL="171450" indent="-171450">
              <a:buFont typeface="Arial"/>
              <a:buChar char="•"/>
            </a:pPr>
            <a:r>
              <a:rPr lang="nl-NL" sz="1200" b="1" dirty="0">
                <a:solidFill>
                  <a:schemeClr val="tx2">
                    <a:lumMod val="75000"/>
                  </a:schemeClr>
                </a:solidFill>
              </a:rPr>
              <a:t>Stof</a:t>
            </a:r>
          </a:p>
        </p:txBody>
      </p:sp>
      <p:cxnSp>
        <p:nvCxnSpPr>
          <p:cNvPr id="46" name="Rechte verbindingslijn met pijl 45"/>
          <p:cNvCxnSpPr>
            <a:stCxn id="94" idx="3"/>
            <a:endCxn id="26" idx="1"/>
          </p:cNvCxnSpPr>
          <p:nvPr/>
        </p:nvCxnSpPr>
        <p:spPr>
          <a:xfrm flipV="1">
            <a:off x="5724128" y="2312876"/>
            <a:ext cx="1080120" cy="72008"/>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21" name="Rechthoek 20"/>
          <p:cNvSpPr/>
          <p:nvPr/>
        </p:nvSpPr>
        <p:spPr>
          <a:xfrm>
            <a:off x="6804248" y="3356992"/>
            <a:ext cx="1728192" cy="11521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Tekstvak 32"/>
          <p:cNvSpPr txBox="1"/>
          <p:nvPr/>
        </p:nvSpPr>
        <p:spPr>
          <a:xfrm>
            <a:off x="6516216" y="4509120"/>
            <a:ext cx="2376264" cy="338554"/>
          </a:xfrm>
          <a:prstGeom prst="rect">
            <a:avLst/>
          </a:prstGeom>
          <a:noFill/>
        </p:spPr>
        <p:txBody>
          <a:bodyPr wrap="square" rtlCol="0">
            <a:spAutoFit/>
          </a:bodyPr>
          <a:lstStyle/>
          <a:p>
            <a:pPr algn="ctr"/>
            <a:r>
              <a:rPr lang="nl-NL" sz="1600" b="1" dirty="0">
                <a:solidFill>
                  <a:srgbClr val="17375E"/>
                </a:solidFill>
              </a:rPr>
              <a:t>Levensduur batterij</a:t>
            </a:r>
          </a:p>
        </p:txBody>
      </p:sp>
      <p:cxnSp>
        <p:nvCxnSpPr>
          <p:cNvPr id="37" name="Rechte verbindingslijn met pijl 36"/>
          <p:cNvCxnSpPr>
            <a:stCxn id="92" idx="3"/>
            <a:endCxn id="26" idx="1"/>
          </p:cNvCxnSpPr>
          <p:nvPr/>
        </p:nvCxnSpPr>
        <p:spPr>
          <a:xfrm flipV="1">
            <a:off x="5724128" y="2312876"/>
            <a:ext cx="1080120" cy="1008112"/>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23" name="Tekstvak 32"/>
          <p:cNvSpPr txBox="1"/>
          <p:nvPr/>
        </p:nvSpPr>
        <p:spPr>
          <a:xfrm>
            <a:off x="4139952" y="5157192"/>
            <a:ext cx="2736304" cy="646331"/>
          </a:xfrm>
          <a:prstGeom prst="rect">
            <a:avLst/>
          </a:prstGeom>
          <a:noFill/>
        </p:spPr>
        <p:txBody>
          <a:bodyPr wrap="square" rtlCol="0">
            <a:spAutoFit/>
          </a:bodyPr>
          <a:lstStyle/>
          <a:p>
            <a:pPr algn="ctr"/>
            <a:r>
              <a:rPr lang="nl-NL" b="1" dirty="0">
                <a:solidFill>
                  <a:srgbClr val="17375E"/>
                </a:solidFill>
              </a:rPr>
              <a:t>Een batterij leeft zolang hij </a:t>
            </a:r>
            <a:r>
              <a:rPr lang="nl-NL" b="1" dirty="0">
                <a:solidFill>
                  <a:srgbClr val="FF0000"/>
                </a:solidFill>
              </a:rPr>
              <a:t>zijn</a:t>
            </a:r>
            <a:r>
              <a:rPr lang="nl-NL" b="1" dirty="0">
                <a:solidFill>
                  <a:srgbClr val="006600"/>
                </a:solidFill>
              </a:rPr>
              <a:t> </a:t>
            </a:r>
            <a:r>
              <a:rPr lang="nl-NL" b="1" dirty="0">
                <a:solidFill>
                  <a:srgbClr val="17375E"/>
                </a:solidFill>
              </a:rPr>
              <a:t>operatie aan kan</a:t>
            </a:r>
          </a:p>
        </p:txBody>
      </p:sp>
      <p:cxnSp>
        <p:nvCxnSpPr>
          <p:cNvPr id="38" name="Rechte verbindingslijn met pijl 28"/>
          <p:cNvCxnSpPr>
            <a:stCxn id="21" idx="1"/>
            <a:endCxn id="23" idx="0"/>
          </p:cNvCxnSpPr>
          <p:nvPr/>
        </p:nvCxnSpPr>
        <p:spPr>
          <a:xfrm flipH="1">
            <a:off x="5508104" y="3933056"/>
            <a:ext cx="1296144" cy="1224136"/>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39" name="Tekstvak 40"/>
          <p:cNvSpPr txBox="1"/>
          <p:nvPr/>
        </p:nvSpPr>
        <p:spPr>
          <a:xfrm>
            <a:off x="323528" y="1628800"/>
            <a:ext cx="2880320" cy="1077218"/>
          </a:xfrm>
          <a:prstGeom prst="rect">
            <a:avLst/>
          </a:prstGeom>
          <a:noFill/>
        </p:spPr>
        <p:txBody>
          <a:bodyPr wrap="square" rtlCol="0">
            <a:spAutoFit/>
          </a:bodyPr>
          <a:lstStyle/>
          <a:p>
            <a:r>
              <a:rPr lang="nl-NL" sz="1400" b="1" dirty="0">
                <a:solidFill>
                  <a:schemeClr val="tx2">
                    <a:lumMod val="75000"/>
                  </a:schemeClr>
                </a:solidFill>
              </a:rPr>
              <a:t>Onvoldoende Laad en Rusttijd</a:t>
            </a:r>
          </a:p>
          <a:p>
            <a:r>
              <a:rPr lang="nl-NL" sz="1400" b="1" dirty="0">
                <a:solidFill>
                  <a:schemeClr val="tx2">
                    <a:lumMod val="75000"/>
                  </a:schemeClr>
                </a:solidFill>
              </a:rPr>
              <a:t>Suboptimaal laden</a:t>
            </a:r>
          </a:p>
          <a:p>
            <a:pPr marL="171450" indent="-171450">
              <a:buFont typeface="Arial"/>
              <a:buChar char="•"/>
            </a:pPr>
            <a:r>
              <a:rPr lang="nl-NL" sz="1200" b="1" dirty="0">
                <a:solidFill>
                  <a:schemeClr val="tx2">
                    <a:lumMod val="75000"/>
                  </a:schemeClr>
                </a:solidFill>
              </a:rPr>
              <a:t>Laadmoment (80%, shift, tussenladen)</a:t>
            </a:r>
          </a:p>
          <a:p>
            <a:pPr marL="171450" indent="-171450">
              <a:buFont typeface="Arial"/>
              <a:buChar char="•"/>
            </a:pPr>
            <a:r>
              <a:rPr lang="nl-NL" sz="1200" b="1" dirty="0">
                <a:solidFill>
                  <a:schemeClr val="tx2">
                    <a:lumMod val="75000"/>
                  </a:schemeClr>
                </a:solidFill>
              </a:rPr>
              <a:t>Type lader (</a:t>
            </a:r>
            <a:r>
              <a:rPr lang="nl-NL" sz="1200" b="1" dirty="0" err="1">
                <a:solidFill>
                  <a:schemeClr val="tx2">
                    <a:lumMod val="75000"/>
                  </a:schemeClr>
                </a:solidFill>
              </a:rPr>
              <a:t>TrakAir</a:t>
            </a:r>
            <a:r>
              <a:rPr lang="nl-NL" sz="1200" b="1" dirty="0">
                <a:solidFill>
                  <a:schemeClr val="tx2">
                    <a:lumMod val="75000"/>
                  </a:schemeClr>
                </a:solidFill>
              </a:rPr>
              <a:t>, HF, Standaard)</a:t>
            </a:r>
          </a:p>
          <a:p>
            <a:pPr marL="171450" indent="-171450">
              <a:buFont typeface="Arial"/>
              <a:buChar char="•"/>
            </a:pPr>
            <a:r>
              <a:rPr lang="nl-NL" sz="1200" b="1" dirty="0">
                <a:solidFill>
                  <a:schemeClr val="tx2">
                    <a:lumMod val="75000"/>
                  </a:schemeClr>
                </a:solidFill>
              </a:rPr>
              <a:t>Laadomstandigheden </a:t>
            </a:r>
          </a:p>
        </p:txBody>
      </p:sp>
      <p:cxnSp>
        <p:nvCxnSpPr>
          <p:cNvPr id="44" name="Rechte verbindingslijn met pijl 43"/>
          <p:cNvCxnSpPr>
            <a:stCxn id="34" idx="3"/>
            <a:endCxn id="94" idx="1"/>
          </p:cNvCxnSpPr>
          <p:nvPr/>
        </p:nvCxnSpPr>
        <p:spPr>
          <a:xfrm>
            <a:off x="3197156" y="2204864"/>
            <a:ext cx="1014804" cy="180020"/>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45" name="Rechthoek 33"/>
          <p:cNvSpPr/>
          <p:nvPr/>
        </p:nvSpPr>
        <p:spPr>
          <a:xfrm>
            <a:off x="251520" y="2924944"/>
            <a:ext cx="2945636" cy="2232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7" name="Rechte verbindingslijn met pijl 43"/>
          <p:cNvCxnSpPr>
            <a:endCxn id="92" idx="1"/>
          </p:cNvCxnSpPr>
          <p:nvPr/>
        </p:nvCxnSpPr>
        <p:spPr>
          <a:xfrm flipV="1">
            <a:off x="3203848" y="3320988"/>
            <a:ext cx="1008112" cy="756084"/>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52" name="Tekstvak 26"/>
          <p:cNvSpPr txBox="1"/>
          <p:nvPr/>
        </p:nvSpPr>
        <p:spPr>
          <a:xfrm>
            <a:off x="6948264" y="1916832"/>
            <a:ext cx="1728192" cy="738664"/>
          </a:xfrm>
          <a:prstGeom prst="rect">
            <a:avLst/>
          </a:prstGeom>
          <a:noFill/>
        </p:spPr>
        <p:txBody>
          <a:bodyPr wrap="square" rtlCol="0">
            <a:spAutoFit/>
          </a:bodyPr>
          <a:lstStyle/>
          <a:p>
            <a:pPr>
              <a:buFont typeface="Arial" pitchFamily="34" charset="0"/>
              <a:buChar char="•"/>
            </a:pPr>
            <a:r>
              <a:rPr lang="nl-NL" sz="1400" b="1" dirty="0">
                <a:solidFill>
                  <a:schemeClr val="bg1"/>
                </a:solidFill>
              </a:rPr>
              <a:t> sulfatering</a:t>
            </a:r>
          </a:p>
          <a:p>
            <a:pPr>
              <a:buFont typeface="Arial" pitchFamily="34" charset="0"/>
              <a:buChar char="•"/>
            </a:pPr>
            <a:r>
              <a:rPr lang="nl-NL" sz="1400" b="1" dirty="0">
                <a:solidFill>
                  <a:schemeClr val="bg1"/>
                </a:solidFill>
              </a:rPr>
              <a:t> massa-uitval</a:t>
            </a:r>
          </a:p>
          <a:p>
            <a:pPr>
              <a:buFont typeface="Arial" pitchFamily="34" charset="0"/>
              <a:buChar char="•"/>
            </a:pPr>
            <a:r>
              <a:rPr lang="nl-NL" sz="1400" b="1" dirty="0">
                <a:solidFill>
                  <a:schemeClr val="bg1"/>
                </a:solidFill>
              </a:rPr>
              <a:t> corrosie</a:t>
            </a:r>
          </a:p>
        </p:txBody>
      </p:sp>
      <p:sp>
        <p:nvSpPr>
          <p:cNvPr id="32" name="Tekstvak 31"/>
          <p:cNvSpPr txBox="1"/>
          <p:nvPr/>
        </p:nvSpPr>
        <p:spPr>
          <a:xfrm>
            <a:off x="4283968" y="2924944"/>
            <a:ext cx="1224136" cy="523220"/>
          </a:xfrm>
          <a:prstGeom prst="rect">
            <a:avLst/>
          </a:prstGeom>
          <a:noFill/>
        </p:spPr>
        <p:txBody>
          <a:bodyPr wrap="square" rtlCol="0">
            <a:spAutoFit/>
          </a:bodyPr>
          <a:lstStyle/>
          <a:p>
            <a:r>
              <a:rPr lang="nl-NL" sz="1400" b="1" dirty="0">
                <a:solidFill>
                  <a:schemeClr val="bg1"/>
                </a:solidFill>
              </a:rPr>
              <a:t>ONTLADEN</a:t>
            </a:r>
            <a:endParaRPr lang="nl-NL" sz="1400" b="1" dirty="0">
              <a:solidFill>
                <a:srgbClr val="17375E"/>
              </a:solidFill>
            </a:endParaRPr>
          </a:p>
          <a:p>
            <a:pPr>
              <a:buFont typeface="Arial" pitchFamily="34" charset="0"/>
              <a:buChar char="•"/>
            </a:pPr>
            <a:endParaRPr lang="nl-NL" sz="1400" b="1" dirty="0">
              <a:solidFill>
                <a:schemeClr val="tx2">
                  <a:lumMod val="75000"/>
                </a:schemeClr>
              </a:solidFill>
            </a:endParaRPr>
          </a:p>
        </p:txBody>
      </p:sp>
      <p:cxnSp>
        <p:nvCxnSpPr>
          <p:cNvPr id="70" name="Rechte verbindingslijn met pijl 28"/>
          <p:cNvCxnSpPr>
            <a:stCxn id="26" idx="2"/>
            <a:endCxn id="27" idx="0"/>
          </p:cNvCxnSpPr>
          <p:nvPr/>
        </p:nvCxnSpPr>
        <p:spPr>
          <a:xfrm>
            <a:off x="7668344" y="2852936"/>
            <a:ext cx="0" cy="504056"/>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sp>
        <p:nvSpPr>
          <p:cNvPr id="104" name="Tekstvak 31"/>
          <p:cNvSpPr txBox="1"/>
          <p:nvPr/>
        </p:nvSpPr>
        <p:spPr>
          <a:xfrm>
            <a:off x="4283968" y="1988840"/>
            <a:ext cx="1152128" cy="523220"/>
          </a:xfrm>
          <a:prstGeom prst="rect">
            <a:avLst/>
          </a:prstGeom>
          <a:noFill/>
        </p:spPr>
        <p:txBody>
          <a:bodyPr wrap="square" rtlCol="0">
            <a:spAutoFit/>
          </a:bodyPr>
          <a:lstStyle/>
          <a:p>
            <a:r>
              <a:rPr lang="nl-NL" sz="1400" b="1" dirty="0">
                <a:solidFill>
                  <a:schemeClr val="bg1"/>
                </a:solidFill>
              </a:rPr>
              <a:t>LADEN</a:t>
            </a:r>
            <a:endParaRPr lang="nl-NL" sz="1400" b="1" dirty="0">
              <a:solidFill>
                <a:srgbClr val="17375E"/>
              </a:solidFill>
            </a:endParaRPr>
          </a:p>
          <a:p>
            <a:endParaRPr lang="nl-NL" sz="1400" b="1" dirty="0">
              <a:solidFill>
                <a:schemeClr val="tx2">
                  <a:lumMod val="75000"/>
                </a:schemeClr>
              </a:solidFill>
            </a:endParaRPr>
          </a:p>
        </p:txBody>
      </p:sp>
      <p:sp>
        <p:nvSpPr>
          <p:cNvPr id="28" name="Tekstvak 31"/>
          <p:cNvSpPr txBox="1"/>
          <p:nvPr/>
        </p:nvSpPr>
        <p:spPr>
          <a:xfrm>
            <a:off x="4283968" y="1988840"/>
            <a:ext cx="1224136" cy="738664"/>
          </a:xfrm>
          <a:prstGeom prst="rect">
            <a:avLst/>
          </a:prstGeom>
          <a:noFill/>
        </p:spPr>
        <p:txBody>
          <a:bodyPr wrap="square" rtlCol="0">
            <a:spAutoFit/>
          </a:bodyPr>
          <a:lstStyle/>
          <a:p>
            <a:endParaRPr lang="nl-NL" sz="1400" b="1" dirty="0">
              <a:solidFill>
                <a:srgbClr val="17375E"/>
              </a:solidFill>
            </a:endParaRPr>
          </a:p>
          <a:p>
            <a:pPr>
              <a:buFont typeface="Arial" pitchFamily="34" charset="0"/>
              <a:buChar char="•"/>
            </a:pPr>
            <a:r>
              <a:rPr lang="nl-NL" sz="1400" b="1" dirty="0">
                <a:solidFill>
                  <a:srgbClr val="17375E"/>
                </a:solidFill>
              </a:rPr>
              <a:t> Gezond </a:t>
            </a:r>
          </a:p>
          <a:p>
            <a:pPr>
              <a:buFont typeface="Arial" pitchFamily="34" charset="0"/>
              <a:buChar char="•"/>
            </a:pPr>
            <a:r>
              <a:rPr lang="nl-NL" sz="1400" b="1" dirty="0">
                <a:solidFill>
                  <a:schemeClr val="tx2">
                    <a:lumMod val="75000"/>
                  </a:schemeClr>
                </a:solidFill>
              </a:rPr>
              <a:t> Agressief</a:t>
            </a:r>
          </a:p>
        </p:txBody>
      </p:sp>
      <p:sp>
        <p:nvSpPr>
          <p:cNvPr id="29" name="Tekstvak 31"/>
          <p:cNvSpPr txBox="1"/>
          <p:nvPr/>
        </p:nvSpPr>
        <p:spPr>
          <a:xfrm>
            <a:off x="4283968" y="2924944"/>
            <a:ext cx="1152128" cy="738664"/>
          </a:xfrm>
          <a:prstGeom prst="rect">
            <a:avLst/>
          </a:prstGeom>
          <a:noFill/>
        </p:spPr>
        <p:txBody>
          <a:bodyPr wrap="square" rtlCol="0">
            <a:spAutoFit/>
          </a:bodyPr>
          <a:lstStyle/>
          <a:p>
            <a:endParaRPr lang="nl-NL" sz="1400" b="1" dirty="0">
              <a:solidFill>
                <a:srgbClr val="17375E"/>
              </a:solidFill>
            </a:endParaRPr>
          </a:p>
          <a:p>
            <a:pPr>
              <a:buFont typeface="Arial" pitchFamily="34" charset="0"/>
              <a:buChar char="•"/>
            </a:pPr>
            <a:r>
              <a:rPr lang="nl-NL" sz="1400" b="1" dirty="0">
                <a:solidFill>
                  <a:srgbClr val="17375E"/>
                </a:solidFill>
              </a:rPr>
              <a:t> Gezond </a:t>
            </a:r>
          </a:p>
          <a:p>
            <a:pPr>
              <a:buFont typeface="Arial" pitchFamily="34" charset="0"/>
              <a:buChar char="•"/>
            </a:pPr>
            <a:r>
              <a:rPr lang="nl-NL" sz="1400" b="1" dirty="0">
                <a:solidFill>
                  <a:schemeClr val="tx2">
                    <a:lumMod val="75000"/>
                  </a:schemeClr>
                </a:solidFill>
              </a:rPr>
              <a:t> Agressief</a:t>
            </a:r>
          </a:p>
        </p:txBody>
      </p:sp>
      <p:sp>
        <p:nvSpPr>
          <p:cNvPr id="30" name="Rechthoek 33"/>
          <p:cNvSpPr/>
          <p:nvPr/>
        </p:nvSpPr>
        <p:spPr>
          <a:xfrm>
            <a:off x="251520" y="5301208"/>
            <a:ext cx="2945636" cy="12241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Tekstvak 40"/>
          <p:cNvSpPr txBox="1"/>
          <p:nvPr/>
        </p:nvSpPr>
        <p:spPr>
          <a:xfrm>
            <a:off x="323528" y="5301208"/>
            <a:ext cx="2736304" cy="1231106"/>
          </a:xfrm>
          <a:prstGeom prst="rect">
            <a:avLst/>
          </a:prstGeom>
          <a:noFill/>
        </p:spPr>
        <p:txBody>
          <a:bodyPr wrap="square" rtlCol="0">
            <a:spAutoFit/>
          </a:bodyPr>
          <a:lstStyle/>
          <a:p>
            <a:r>
              <a:rPr lang="nl-NL" sz="1400" b="1" dirty="0">
                <a:solidFill>
                  <a:schemeClr val="tx2">
                    <a:lumMod val="75000"/>
                  </a:schemeClr>
                </a:solidFill>
              </a:rPr>
              <a:t>Overige factoren</a:t>
            </a:r>
          </a:p>
          <a:p>
            <a:pPr marL="171450" indent="-171450">
              <a:buFont typeface="Arial"/>
              <a:buChar char="•"/>
            </a:pPr>
            <a:r>
              <a:rPr lang="nl-NL" sz="1200" b="1" dirty="0">
                <a:solidFill>
                  <a:schemeClr val="tx2">
                    <a:lumMod val="75000"/>
                  </a:schemeClr>
                </a:solidFill>
              </a:rPr>
              <a:t>Type truck</a:t>
            </a:r>
          </a:p>
          <a:p>
            <a:pPr marL="171450" indent="-171450">
              <a:buFont typeface="Arial"/>
              <a:buChar char="•"/>
            </a:pPr>
            <a:r>
              <a:rPr lang="nl-NL" sz="1200" b="1" dirty="0">
                <a:solidFill>
                  <a:schemeClr val="tx2">
                    <a:lumMod val="75000"/>
                  </a:schemeClr>
                </a:solidFill>
              </a:rPr>
              <a:t>Grootte batterij</a:t>
            </a:r>
          </a:p>
          <a:p>
            <a:pPr marL="171450" indent="-171450">
              <a:buFont typeface="Arial"/>
              <a:buChar char="•"/>
            </a:pPr>
            <a:r>
              <a:rPr lang="nl-NL" sz="1200" b="1" dirty="0">
                <a:solidFill>
                  <a:schemeClr val="tx2">
                    <a:lumMod val="75000"/>
                  </a:schemeClr>
                </a:solidFill>
              </a:rPr>
              <a:t>Ondeskundige gebruik</a:t>
            </a:r>
          </a:p>
          <a:p>
            <a:pPr marL="171450" indent="-171450">
              <a:buFont typeface="Arial"/>
              <a:buChar char="•"/>
            </a:pPr>
            <a:r>
              <a:rPr lang="nl-NL" sz="1200" b="1" dirty="0">
                <a:solidFill>
                  <a:schemeClr val="tx2">
                    <a:lumMod val="75000"/>
                  </a:schemeClr>
                </a:solidFill>
              </a:rPr>
              <a:t>Suboptimaal onderhoud</a:t>
            </a:r>
          </a:p>
          <a:p>
            <a:pPr marL="171450" indent="-171450">
              <a:buFont typeface="Arial"/>
              <a:buChar char="•"/>
            </a:pPr>
            <a:r>
              <a:rPr lang="nl-NL" sz="1200" b="1" dirty="0">
                <a:solidFill>
                  <a:schemeClr val="tx2">
                    <a:lumMod val="75000"/>
                  </a:schemeClr>
                </a:solidFill>
              </a:rPr>
              <a:t>Energiedekking</a:t>
            </a:r>
          </a:p>
        </p:txBody>
      </p:sp>
      <p:cxnSp>
        <p:nvCxnSpPr>
          <p:cNvPr id="40" name="Rechte verbindingslijn met pijl 43"/>
          <p:cNvCxnSpPr/>
          <p:nvPr/>
        </p:nvCxnSpPr>
        <p:spPr>
          <a:xfrm flipV="1">
            <a:off x="3197156" y="3933056"/>
            <a:ext cx="1770888" cy="1980220"/>
          </a:xfrm>
          <a:prstGeom prst="straightConnector1">
            <a:avLst/>
          </a:prstGeom>
          <a:ln w="31750" cap="flat">
            <a:solidFill>
              <a:srgbClr val="006600"/>
            </a:solidFill>
            <a:tailEnd type="stealth" w="med" len="lg"/>
          </a:ln>
        </p:spPr>
        <p:style>
          <a:lnRef idx="1">
            <a:schemeClr val="accent1"/>
          </a:lnRef>
          <a:fillRef idx="0">
            <a:schemeClr val="accent1"/>
          </a:fillRef>
          <a:effectRef idx="0">
            <a:schemeClr val="accent1"/>
          </a:effectRef>
          <a:fontRef idx="minor">
            <a:schemeClr val="tx1"/>
          </a:fontRef>
        </p:style>
      </p:cxnSp>
      <p:pic>
        <p:nvPicPr>
          <p:cNvPr id="42" name="Picture 41"/>
          <p:cNvPicPr>
            <a:picLocks noChangeAspect="1"/>
          </p:cNvPicPr>
          <p:nvPr/>
        </p:nvPicPr>
        <p:blipFill>
          <a:blip r:embed="rId3"/>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17674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9"/>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5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2" nodeType="click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animBg="1"/>
      <p:bldP spid="27" grpId="0"/>
      <p:bldP spid="34" grpId="0" animBg="1"/>
      <p:bldP spid="35" grpId="0"/>
      <p:bldP spid="41" grpId="0"/>
      <p:bldP spid="21" grpId="0" animBg="1"/>
      <p:bldP spid="33" grpId="0"/>
      <p:bldP spid="23" grpId="0"/>
      <p:bldP spid="39" grpId="0"/>
      <p:bldP spid="45" grpId="0" animBg="1"/>
      <p:bldP spid="52" grpId="0"/>
      <p:bldP spid="52" grpId="1"/>
      <p:bldP spid="52" grpId="2"/>
      <p:bldP spid="28" grpId="0"/>
      <p:bldP spid="29" grpId="0"/>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txBox="1">
            <a:spLocks/>
          </p:cNvSpPr>
          <p:nvPr/>
        </p:nvSpPr>
        <p:spPr>
          <a:xfrm>
            <a:off x="1259632" y="1600201"/>
            <a:ext cx="7427168" cy="233285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sz="2800" dirty="0">
                <a:solidFill>
                  <a:srgbClr val="006600"/>
                </a:solidFill>
              </a:rPr>
              <a:t>Wat is sulfatering?</a:t>
            </a:r>
          </a:p>
          <a:p>
            <a:r>
              <a:rPr lang="nl-NL" sz="2800" dirty="0">
                <a:solidFill>
                  <a:srgbClr val="006600"/>
                </a:solidFill>
              </a:rPr>
              <a:t>Wat is </a:t>
            </a:r>
            <a:r>
              <a:rPr lang="nl-NL" sz="2800" dirty="0" err="1">
                <a:solidFill>
                  <a:srgbClr val="006600"/>
                </a:solidFill>
              </a:rPr>
              <a:t>massauitval</a:t>
            </a:r>
            <a:r>
              <a:rPr lang="nl-NL" sz="2800" dirty="0">
                <a:solidFill>
                  <a:srgbClr val="006600"/>
                </a:solidFill>
              </a:rPr>
              <a:t>?</a:t>
            </a:r>
          </a:p>
          <a:p>
            <a:r>
              <a:rPr lang="nl-NL" sz="2800" dirty="0">
                <a:solidFill>
                  <a:srgbClr val="006600"/>
                </a:solidFill>
              </a:rPr>
              <a:t>Wat is corrosie?</a:t>
            </a:r>
          </a:p>
        </p:txBody>
      </p:sp>
      <p:sp>
        <p:nvSpPr>
          <p:cNvPr id="4" name="Titel 1"/>
          <p:cNvSpPr txBox="1">
            <a:spLocks/>
          </p:cNvSpPr>
          <p:nvPr/>
        </p:nvSpPr>
        <p:spPr>
          <a:xfrm>
            <a:off x="539552" y="764704"/>
            <a:ext cx="8229600" cy="720080"/>
          </a:xfrm>
          <a:prstGeom prst="rect">
            <a:avLst/>
          </a:prstGeom>
        </p:spPr>
        <p:txBody>
          <a:bodyPr/>
          <a:lstStyle/>
          <a:p>
            <a:pPr algn="ctr" eaLnBrk="0" fontAlgn="base" hangingPunct="0">
              <a:spcBef>
                <a:spcPct val="0"/>
              </a:spcBef>
              <a:spcAft>
                <a:spcPct val="0"/>
              </a:spcAft>
            </a:pPr>
            <a:r>
              <a:rPr lang="nl-NL" sz="2800" kern="0" dirty="0" err="1">
                <a:solidFill>
                  <a:srgbClr val="FF0000"/>
                </a:solidFill>
                <a:effectLst>
                  <a:outerShdw blurRad="38100" dist="38100" dir="2700000" algn="tl">
                    <a:srgbClr val="000000"/>
                  </a:outerShdw>
                </a:effectLst>
                <a:latin typeface="Arial Black" pitchFamily="34" charset="0"/>
              </a:rPr>
              <a:t>Sulfatatering</a:t>
            </a:r>
            <a:r>
              <a:rPr lang="nl-NL" sz="2800" kern="0" dirty="0">
                <a:solidFill>
                  <a:srgbClr val="FF0000"/>
                </a:solidFill>
                <a:effectLst>
                  <a:outerShdw blurRad="38100" dist="38100" dir="2700000" algn="tl">
                    <a:srgbClr val="000000"/>
                  </a:outerShdw>
                </a:effectLst>
                <a:latin typeface="Arial Black" pitchFamily="34" charset="0"/>
              </a:rPr>
              <a:t> </a:t>
            </a:r>
            <a:r>
              <a:rPr lang="nl-NL" sz="2800" kern="0" dirty="0" err="1">
                <a:solidFill>
                  <a:srgbClr val="FF0000"/>
                </a:solidFill>
                <a:effectLst>
                  <a:outerShdw blurRad="38100" dist="38100" dir="2700000" algn="tl">
                    <a:srgbClr val="000000"/>
                  </a:outerShdw>
                </a:effectLst>
                <a:latin typeface="Arial Black" pitchFamily="34" charset="0"/>
              </a:rPr>
              <a:t>Massauitval</a:t>
            </a:r>
            <a:r>
              <a:rPr lang="nl-NL" sz="2800" kern="0" dirty="0">
                <a:solidFill>
                  <a:srgbClr val="FF0000"/>
                </a:solidFill>
                <a:effectLst>
                  <a:outerShdw blurRad="38100" dist="38100" dir="2700000" algn="tl">
                    <a:srgbClr val="000000"/>
                  </a:outerShdw>
                </a:effectLst>
                <a:latin typeface="Arial Black" pitchFamily="34" charset="0"/>
              </a:rPr>
              <a:t> Corrosie</a:t>
            </a:r>
          </a:p>
        </p:txBody>
      </p:sp>
      <p:sp>
        <p:nvSpPr>
          <p:cNvPr id="5" name="Tijdelijke aanduiding voor inhoud 2"/>
          <p:cNvSpPr txBox="1">
            <a:spLocks/>
          </p:cNvSpPr>
          <p:nvPr/>
        </p:nvSpPr>
        <p:spPr>
          <a:xfrm>
            <a:off x="1259632" y="4797152"/>
            <a:ext cx="7427168" cy="892695"/>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sz="2800" dirty="0">
                <a:solidFill>
                  <a:srgbClr val="006600"/>
                </a:solidFill>
              </a:rPr>
              <a:t>Wat is een batterij?</a:t>
            </a:r>
          </a:p>
        </p:txBody>
      </p:sp>
      <p:pic>
        <p:nvPicPr>
          <p:cNvPr id="2" name="Picture 1"/>
          <p:cNvPicPr>
            <a:picLocks noChangeAspect="1"/>
          </p:cNvPicPr>
          <p:nvPr/>
        </p:nvPicPr>
        <p:blipFill>
          <a:blip r:embed="rId2"/>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89665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txBox="1">
            <a:spLocks/>
          </p:cNvSpPr>
          <p:nvPr/>
        </p:nvSpPr>
        <p:spPr>
          <a:xfrm>
            <a:off x="1259632" y="1600201"/>
            <a:ext cx="7427168" cy="233285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NL" sz="2800" dirty="0">
                <a:solidFill>
                  <a:srgbClr val="006600"/>
                </a:solidFill>
              </a:rPr>
              <a:t>Wanneer krijg je sulfatering?</a:t>
            </a:r>
          </a:p>
          <a:p>
            <a:r>
              <a:rPr lang="nl-NL" sz="2800" dirty="0">
                <a:solidFill>
                  <a:srgbClr val="006600"/>
                </a:solidFill>
              </a:rPr>
              <a:t>Wanneer krijg je </a:t>
            </a:r>
            <a:r>
              <a:rPr lang="nl-NL" sz="2800" dirty="0" err="1">
                <a:solidFill>
                  <a:srgbClr val="006600"/>
                </a:solidFill>
              </a:rPr>
              <a:t>massauitval</a:t>
            </a:r>
            <a:r>
              <a:rPr lang="nl-NL" sz="2800" dirty="0">
                <a:solidFill>
                  <a:srgbClr val="006600"/>
                </a:solidFill>
              </a:rPr>
              <a:t>?</a:t>
            </a:r>
          </a:p>
          <a:p>
            <a:r>
              <a:rPr lang="nl-NL" sz="2800" dirty="0">
                <a:solidFill>
                  <a:srgbClr val="006600"/>
                </a:solidFill>
              </a:rPr>
              <a:t>Wanneer krijg je corrosie?</a:t>
            </a:r>
          </a:p>
        </p:txBody>
      </p:sp>
      <p:sp>
        <p:nvSpPr>
          <p:cNvPr id="4" name="Titel 1"/>
          <p:cNvSpPr txBox="1">
            <a:spLocks/>
          </p:cNvSpPr>
          <p:nvPr/>
        </p:nvSpPr>
        <p:spPr>
          <a:xfrm>
            <a:off x="539552" y="764704"/>
            <a:ext cx="8229600" cy="720080"/>
          </a:xfrm>
          <a:prstGeom prst="rect">
            <a:avLst/>
          </a:prstGeom>
        </p:spPr>
        <p:txBody>
          <a:bodyPr/>
          <a:lstStyle/>
          <a:p>
            <a:pPr algn="ctr" eaLnBrk="0" fontAlgn="base" hangingPunct="0">
              <a:spcBef>
                <a:spcPct val="0"/>
              </a:spcBef>
              <a:spcAft>
                <a:spcPct val="0"/>
              </a:spcAft>
            </a:pPr>
            <a:r>
              <a:rPr lang="nl-NL" sz="2800" kern="0" dirty="0" err="1">
                <a:solidFill>
                  <a:srgbClr val="FF0000"/>
                </a:solidFill>
                <a:effectLst>
                  <a:outerShdw blurRad="38100" dist="38100" dir="2700000" algn="tl">
                    <a:srgbClr val="000000"/>
                  </a:outerShdw>
                </a:effectLst>
                <a:latin typeface="Arial Black" pitchFamily="34" charset="0"/>
              </a:rPr>
              <a:t>Sulfatatering</a:t>
            </a:r>
            <a:r>
              <a:rPr lang="nl-NL" sz="2800" kern="0" dirty="0">
                <a:solidFill>
                  <a:srgbClr val="FF0000"/>
                </a:solidFill>
                <a:effectLst>
                  <a:outerShdw blurRad="38100" dist="38100" dir="2700000" algn="tl">
                    <a:srgbClr val="000000"/>
                  </a:outerShdw>
                </a:effectLst>
                <a:latin typeface="Arial Black" pitchFamily="34" charset="0"/>
              </a:rPr>
              <a:t> </a:t>
            </a:r>
            <a:r>
              <a:rPr lang="nl-NL" sz="2800" kern="0" dirty="0" err="1">
                <a:solidFill>
                  <a:srgbClr val="FF0000"/>
                </a:solidFill>
                <a:effectLst>
                  <a:outerShdw blurRad="38100" dist="38100" dir="2700000" algn="tl">
                    <a:srgbClr val="000000"/>
                  </a:outerShdw>
                </a:effectLst>
                <a:latin typeface="Arial Black" pitchFamily="34" charset="0"/>
              </a:rPr>
              <a:t>Massauitval</a:t>
            </a:r>
            <a:r>
              <a:rPr lang="nl-NL" sz="2800" kern="0" dirty="0">
                <a:solidFill>
                  <a:srgbClr val="FF0000"/>
                </a:solidFill>
                <a:effectLst>
                  <a:outerShdw blurRad="38100" dist="38100" dir="2700000" algn="tl">
                    <a:srgbClr val="000000"/>
                  </a:outerShdw>
                </a:effectLst>
                <a:latin typeface="Arial Black" pitchFamily="34" charset="0"/>
              </a:rPr>
              <a:t> Corrosie</a:t>
            </a:r>
          </a:p>
        </p:txBody>
      </p:sp>
      <p:pic>
        <p:nvPicPr>
          <p:cNvPr id="6" name="Picture 5"/>
          <p:cNvPicPr>
            <a:picLocks noChangeAspect="1"/>
          </p:cNvPicPr>
          <p:nvPr/>
        </p:nvPicPr>
        <p:blipFill>
          <a:blip r:embed="rId2"/>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1991687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txBox="1">
            <a:spLocks/>
          </p:cNvSpPr>
          <p:nvPr/>
        </p:nvSpPr>
        <p:spPr>
          <a:xfrm>
            <a:off x="1043608" y="1600200"/>
            <a:ext cx="7643192" cy="42050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nl-NL" sz="2800" dirty="0">
                <a:solidFill>
                  <a:srgbClr val="006600"/>
                </a:solidFill>
              </a:rPr>
              <a:t>In het vervolg een </a:t>
            </a:r>
            <a:r>
              <a:rPr lang="nl-NL" sz="2800" b="1" u="sng" dirty="0">
                <a:solidFill>
                  <a:srgbClr val="006600"/>
                </a:solidFill>
              </a:rPr>
              <a:t>vereenvoudigd</a:t>
            </a:r>
            <a:r>
              <a:rPr lang="nl-NL" sz="2800" dirty="0">
                <a:solidFill>
                  <a:srgbClr val="006600"/>
                </a:solidFill>
              </a:rPr>
              <a:t> overzicht:</a:t>
            </a:r>
          </a:p>
          <a:p>
            <a:r>
              <a:rPr lang="nl-NL" sz="2800" dirty="0">
                <a:solidFill>
                  <a:srgbClr val="006600"/>
                </a:solidFill>
              </a:rPr>
              <a:t>Wat is sulfatering en wanneer ontstaat het?</a:t>
            </a:r>
          </a:p>
          <a:p>
            <a:r>
              <a:rPr lang="nl-NL" sz="2800" dirty="0">
                <a:solidFill>
                  <a:srgbClr val="006600"/>
                </a:solidFill>
              </a:rPr>
              <a:t>Wat is </a:t>
            </a:r>
            <a:r>
              <a:rPr lang="nl-NL" sz="2800" dirty="0" err="1">
                <a:solidFill>
                  <a:srgbClr val="006600"/>
                </a:solidFill>
              </a:rPr>
              <a:t>massauitval</a:t>
            </a:r>
            <a:r>
              <a:rPr lang="nl-NL" sz="2800" dirty="0">
                <a:solidFill>
                  <a:srgbClr val="006600"/>
                </a:solidFill>
              </a:rPr>
              <a:t> en wanneer ontstaat het?</a:t>
            </a:r>
          </a:p>
          <a:p>
            <a:r>
              <a:rPr lang="nl-NL" sz="2800" dirty="0">
                <a:solidFill>
                  <a:srgbClr val="006600"/>
                </a:solidFill>
              </a:rPr>
              <a:t>Wat is corrosie en wanneer ontstaat het?</a:t>
            </a:r>
          </a:p>
          <a:p>
            <a:endParaRPr lang="nl-NL" sz="2800" dirty="0">
              <a:solidFill>
                <a:srgbClr val="006600"/>
              </a:solidFill>
            </a:endParaRPr>
          </a:p>
          <a:p>
            <a:pPr marL="0" indent="0">
              <a:buNone/>
            </a:pPr>
            <a:r>
              <a:rPr lang="nl-NL" sz="2800" dirty="0">
                <a:solidFill>
                  <a:srgbClr val="006600"/>
                </a:solidFill>
              </a:rPr>
              <a:t>Het gaat erom </a:t>
            </a:r>
            <a:r>
              <a:rPr lang="nl-NL" sz="2800" b="1" u="sng" dirty="0">
                <a:solidFill>
                  <a:srgbClr val="006600"/>
                </a:solidFill>
              </a:rPr>
              <a:t>gevoel</a:t>
            </a:r>
            <a:r>
              <a:rPr lang="nl-NL" sz="2800" dirty="0">
                <a:solidFill>
                  <a:srgbClr val="006600"/>
                </a:solidFill>
              </a:rPr>
              <a:t> te krijgen voor hoe het </a:t>
            </a:r>
            <a:r>
              <a:rPr lang="nl-NL" sz="2800" b="1" dirty="0">
                <a:solidFill>
                  <a:srgbClr val="006600"/>
                </a:solidFill>
              </a:rPr>
              <a:t>ongeveer</a:t>
            </a:r>
            <a:r>
              <a:rPr lang="nl-NL" sz="2800" dirty="0">
                <a:solidFill>
                  <a:srgbClr val="006600"/>
                </a:solidFill>
              </a:rPr>
              <a:t> werkt!</a:t>
            </a:r>
          </a:p>
        </p:txBody>
      </p:sp>
      <p:sp>
        <p:nvSpPr>
          <p:cNvPr id="4" name="Titel 1"/>
          <p:cNvSpPr txBox="1">
            <a:spLocks/>
          </p:cNvSpPr>
          <p:nvPr/>
        </p:nvSpPr>
        <p:spPr>
          <a:xfrm>
            <a:off x="539552" y="764704"/>
            <a:ext cx="8229600" cy="720080"/>
          </a:xfrm>
          <a:prstGeom prst="rect">
            <a:avLst/>
          </a:prstGeom>
        </p:spPr>
        <p:txBody>
          <a:bodyPr/>
          <a:lstStyle/>
          <a:p>
            <a:pPr algn="ctr" eaLnBrk="0" fontAlgn="base" hangingPunct="0">
              <a:spcBef>
                <a:spcPct val="0"/>
              </a:spcBef>
              <a:spcAft>
                <a:spcPct val="0"/>
              </a:spcAft>
            </a:pPr>
            <a:r>
              <a:rPr lang="nl-NL" sz="2800" kern="0" dirty="0" err="1">
                <a:solidFill>
                  <a:srgbClr val="FF0000"/>
                </a:solidFill>
                <a:effectLst>
                  <a:outerShdw blurRad="38100" dist="38100" dir="2700000" algn="tl">
                    <a:srgbClr val="000000"/>
                  </a:outerShdw>
                </a:effectLst>
                <a:latin typeface="Arial Black" pitchFamily="34" charset="0"/>
              </a:rPr>
              <a:t>Sulfatatering</a:t>
            </a:r>
            <a:r>
              <a:rPr lang="nl-NL" sz="2800" kern="0" dirty="0">
                <a:solidFill>
                  <a:srgbClr val="FF0000"/>
                </a:solidFill>
                <a:effectLst>
                  <a:outerShdw blurRad="38100" dist="38100" dir="2700000" algn="tl">
                    <a:srgbClr val="000000"/>
                  </a:outerShdw>
                </a:effectLst>
                <a:latin typeface="Arial Black" pitchFamily="34" charset="0"/>
              </a:rPr>
              <a:t> </a:t>
            </a:r>
            <a:r>
              <a:rPr lang="nl-NL" sz="2800" kern="0" dirty="0" err="1">
                <a:solidFill>
                  <a:srgbClr val="FF0000"/>
                </a:solidFill>
                <a:effectLst>
                  <a:outerShdw blurRad="38100" dist="38100" dir="2700000" algn="tl">
                    <a:srgbClr val="000000"/>
                  </a:outerShdw>
                </a:effectLst>
                <a:latin typeface="Arial Black" pitchFamily="34" charset="0"/>
              </a:rPr>
              <a:t>Massauitval</a:t>
            </a:r>
            <a:r>
              <a:rPr lang="nl-NL" sz="2800" kern="0" dirty="0">
                <a:solidFill>
                  <a:srgbClr val="FF0000"/>
                </a:solidFill>
                <a:effectLst>
                  <a:outerShdw blurRad="38100" dist="38100" dir="2700000" algn="tl">
                    <a:srgbClr val="000000"/>
                  </a:outerShdw>
                </a:effectLst>
                <a:latin typeface="Arial Black" pitchFamily="34" charset="0"/>
              </a:rPr>
              <a:t> Corrosie</a:t>
            </a:r>
          </a:p>
        </p:txBody>
      </p:sp>
      <p:pic>
        <p:nvPicPr>
          <p:cNvPr id="6" name="Picture 5"/>
          <p:cNvPicPr>
            <a:picLocks noChangeAspect="1"/>
          </p:cNvPicPr>
          <p:nvPr/>
        </p:nvPicPr>
        <p:blipFill>
          <a:blip r:embed="rId2"/>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76537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539552" y="404664"/>
            <a:ext cx="8229600"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Sulfatering</a:t>
            </a:r>
          </a:p>
        </p:txBody>
      </p:sp>
      <p:sp>
        <p:nvSpPr>
          <p:cNvPr id="3" name="Tijdelijke aanduiding voor inhoud 2"/>
          <p:cNvSpPr txBox="1">
            <a:spLocks/>
          </p:cNvSpPr>
          <p:nvPr/>
        </p:nvSpPr>
        <p:spPr>
          <a:xfrm>
            <a:off x="539552" y="908720"/>
            <a:ext cx="8352928" cy="547260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nl-NL" sz="2400" dirty="0">
                <a:solidFill>
                  <a:srgbClr val="006600"/>
                </a:solidFill>
              </a:rPr>
              <a:t>Wat is sulfatering?</a:t>
            </a:r>
          </a:p>
          <a:p>
            <a:r>
              <a:rPr lang="nl-NL" sz="1600" dirty="0">
                <a:solidFill>
                  <a:srgbClr val="006600"/>
                </a:solidFill>
              </a:rPr>
              <a:t>Kristalliseren van loodsulfaat waardoor een ondoordringbaar laagje op de plaat ontstaat. Hierdoor kan de plaat zijn werk niet meer doen. Als de sulfatering afbreekt verandert deze in </a:t>
            </a:r>
            <a:r>
              <a:rPr lang="nl-NL" sz="1600" dirty="0" err="1">
                <a:solidFill>
                  <a:srgbClr val="006600"/>
                </a:solidFill>
              </a:rPr>
              <a:t>massauitval</a:t>
            </a:r>
            <a:r>
              <a:rPr lang="nl-NL" sz="1600" dirty="0">
                <a:solidFill>
                  <a:srgbClr val="006600"/>
                </a:solidFill>
              </a:rPr>
              <a:t>. Naarmate er meer lagen sulfatering zijn, breken deze moeilijker af.</a:t>
            </a:r>
          </a:p>
          <a:p>
            <a:endParaRPr lang="nl-NL" sz="1400" dirty="0">
              <a:solidFill>
                <a:srgbClr val="006600"/>
              </a:solidFill>
            </a:endParaRPr>
          </a:p>
          <a:p>
            <a:pPr marL="0" indent="0">
              <a:buNone/>
            </a:pPr>
            <a:r>
              <a:rPr lang="nl-NL" sz="2400" dirty="0">
                <a:solidFill>
                  <a:srgbClr val="006600"/>
                </a:solidFill>
              </a:rPr>
              <a:t>Wanneer ontstaat sulfatering?</a:t>
            </a:r>
          </a:p>
          <a:p>
            <a:r>
              <a:rPr lang="nl-NL" sz="1800" b="1" dirty="0">
                <a:solidFill>
                  <a:srgbClr val="006600"/>
                </a:solidFill>
              </a:rPr>
              <a:t>Als een batterij lange periodes </a:t>
            </a:r>
            <a:r>
              <a:rPr lang="nl-NL" sz="1800" b="1" dirty="0">
                <a:solidFill>
                  <a:srgbClr val="FF0000"/>
                </a:solidFill>
              </a:rPr>
              <a:t>niets doet </a:t>
            </a:r>
            <a:r>
              <a:rPr lang="nl-NL" sz="1800" b="1" dirty="0">
                <a:solidFill>
                  <a:srgbClr val="006600"/>
                </a:solidFill>
              </a:rPr>
              <a:t>zonder geladen te worden</a:t>
            </a:r>
            <a:endParaRPr lang="nl-NL" sz="2000" dirty="0">
              <a:solidFill>
                <a:srgbClr val="006600"/>
              </a:solidFill>
            </a:endParaRPr>
          </a:p>
          <a:p>
            <a:pPr lvl="1"/>
            <a:r>
              <a:rPr lang="nl-NL" sz="1600" dirty="0">
                <a:solidFill>
                  <a:srgbClr val="006600"/>
                </a:solidFill>
              </a:rPr>
              <a:t>Als het bijvoorbeeld meer dan een week duurt voor een batterij weer aan de lader gaat.</a:t>
            </a:r>
          </a:p>
          <a:p>
            <a:pPr lvl="1"/>
            <a:r>
              <a:rPr lang="nl-NL" sz="1600" dirty="0">
                <a:solidFill>
                  <a:srgbClr val="006600"/>
                </a:solidFill>
              </a:rPr>
              <a:t>Of als je een batterij in de schuur zet zonder deze regelmatig te laden.</a:t>
            </a:r>
          </a:p>
          <a:p>
            <a:r>
              <a:rPr lang="nl-NL" sz="1800" b="1" dirty="0">
                <a:solidFill>
                  <a:srgbClr val="006600"/>
                </a:solidFill>
              </a:rPr>
              <a:t>Als je vaak </a:t>
            </a:r>
            <a:r>
              <a:rPr lang="nl-NL" sz="1800" b="1" dirty="0">
                <a:solidFill>
                  <a:srgbClr val="FF0000"/>
                </a:solidFill>
              </a:rPr>
              <a:t>onafgemaakte ladingen </a:t>
            </a:r>
            <a:r>
              <a:rPr lang="nl-NL" sz="1800" b="1" dirty="0">
                <a:solidFill>
                  <a:srgbClr val="006600"/>
                </a:solidFill>
              </a:rPr>
              <a:t>hebt krijg je </a:t>
            </a:r>
            <a:r>
              <a:rPr lang="nl-NL" sz="1800" b="1" dirty="0">
                <a:solidFill>
                  <a:srgbClr val="FF0000"/>
                </a:solidFill>
              </a:rPr>
              <a:t>stratificatie</a:t>
            </a:r>
          </a:p>
          <a:p>
            <a:pPr lvl="1"/>
            <a:r>
              <a:rPr lang="nl-NL" sz="1600" dirty="0">
                <a:solidFill>
                  <a:srgbClr val="006600"/>
                </a:solidFill>
              </a:rPr>
              <a:t>Als,</a:t>
            </a:r>
            <a:r>
              <a:rPr lang="nl-NL" sz="1600" b="1" dirty="0">
                <a:solidFill>
                  <a:srgbClr val="006600"/>
                </a:solidFill>
              </a:rPr>
              <a:t> zonder </a:t>
            </a:r>
            <a:r>
              <a:rPr lang="nl-NL" sz="1600" b="1" dirty="0" err="1">
                <a:solidFill>
                  <a:srgbClr val="006600"/>
                </a:solidFill>
              </a:rPr>
              <a:t>TrakAir</a:t>
            </a:r>
            <a:r>
              <a:rPr lang="nl-NL" sz="1600" dirty="0">
                <a:solidFill>
                  <a:srgbClr val="006600"/>
                </a:solidFill>
              </a:rPr>
              <a:t>,</a:t>
            </a:r>
            <a:r>
              <a:rPr lang="nl-NL" sz="1600" b="1" dirty="0">
                <a:solidFill>
                  <a:srgbClr val="006600"/>
                </a:solidFill>
              </a:rPr>
              <a:t> </a:t>
            </a:r>
            <a:r>
              <a:rPr lang="nl-NL" sz="1600" dirty="0">
                <a:solidFill>
                  <a:srgbClr val="006600"/>
                </a:solidFill>
              </a:rPr>
              <a:t>de laadtijd te kort is om te mengen blijft het zuur onderin hangen </a:t>
            </a:r>
          </a:p>
          <a:p>
            <a:pPr lvl="1"/>
            <a:r>
              <a:rPr lang="nl-NL" sz="1600" dirty="0">
                <a:solidFill>
                  <a:srgbClr val="006600"/>
                </a:solidFill>
              </a:rPr>
              <a:t>Stratificatie een agressieve vorm van </a:t>
            </a:r>
            <a:r>
              <a:rPr lang="nl-NL" sz="1600" dirty="0" err="1">
                <a:solidFill>
                  <a:srgbClr val="006600"/>
                </a:solidFill>
              </a:rPr>
              <a:t>sulfatatie</a:t>
            </a:r>
            <a:endParaRPr lang="nl-NL" sz="1600" dirty="0">
              <a:solidFill>
                <a:srgbClr val="006600"/>
              </a:solidFill>
            </a:endParaRPr>
          </a:p>
          <a:p>
            <a:pPr lvl="1"/>
            <a:r>
              <a:rPr lang="nl-NL" sz="1600" dirty="0">
                <a:solidFill>
                  <a:srgbClr val="006600"/>
                </a:solidFill>
              </a:rPr>
              <a:t>Bij veel </a:t>
            </a:r>
            <a:r>
              <a:rPr lang="nl-NL" sz="1600" b="1" dirty="0">
                <a:solidFill>
                  <a:srgbClr val="006600"/>
                </a:solidFill>
              </a:rPr>
              <a:t>tussenladen</a:t>
            </a:r>
            <a:r>
              <a:rPr lang="nl-NL" sz="1600" dirty="0">
                <a:solidFill>
                  <a:srgbClr val="006600"/>
                </a:solidFill>
              </a:rPr>
              <a:t> is de kans dat een lading niet wordt afgemaakt groot</a:t>
            </a:r>
          </a:p>
          <a:p>
            <a:pPr lvl="1"/>
            <a:r>
              <a:rPr lang="nl-NL" sz="1600" dirty="0">
                <a:solidFill>
                  <a:srgbClr val="006600"/>
                </a:solidFill>
              </a:rPr>
              <a:t>Er kunnen vele redenen zijn waarom ladingen niet worden afgemaakt. Voorbeelden zijn gebruikers die niet opletten of verkeerd ingestelde laders.</a:t>
            </a:r>
          </a:p>
          <a:p>
            <a:r>
              <a:rPr lang="nl-NL" sz="1800" b="1" dirty="0">
                <a:solidFill>
                  <a:srgbClr val="006600"/>
                </a:solidFill>
              </a:rPr>
              <a:t>Bij </a:t>
            </a:r>
            <a:r>
              <a:rPr lang="nl-NL" sz="1800" b="1" dirty="0" err="1">
                <a:solidFill>
                  <a:srgbClr val="FF0000"/>
                </a:solidFill>
              </a:rPr>
              <a:t>diepontladen</a:t>
            </a:r>
            <a:r>
              <a:rPr lang="nl-NL" sz="1800" dirty="0">
                <a:solidFill>
                  <a:srgbClr val="006600"/>
                </a:solidFill>
              </a:rPr>
              <a:t> neemt de kans dat loodsulfaat kristalliseert toe</a:t>
            </a:r>
            <a:r>
              <a:rPr lang="nl-NL" sz="2000" dirty="0">
                <a:solidFill>
                  <a:srgbClr val="006600"/>
                </a:solidFill>
              </a:rPr>
              <a:t>. </a:t>
            </a:r>
          </a:p>
          <a:p>
            <a:pPr lvl="1"/>
            <a:r>
              <a:rPr lang="nl-NL" sz="1600" dirty="0" err="1">
                <a:solidFill>
                  <a:srgbClr val="006600"/>
                </a:solidFill>
              </a:rPr>
              <a:t>Diepontladen</a:t>
            </a:r>
            <a:r>
              <a:rPr lang="nl-NL" sz="1600" dirty="0">
                <a:solidFill>
                  <a:srgbClr val="006600"/>
                </a:solidFill>
              </a:rPr>
              <a:t> betekent dat je de batterij te veel </a:t>
            </a:r>
            <a:r>
              <a:rPr lang="nl-NL" sz="1600" dirty="0" err="1">
                <a:solidFill>
                  <a:srgbClr val="006600"/>
                </a:solidFill>
              </a:rPr>
              <a:t>leegtrekt</a:t>
            </a:r>
            <a:r>
              <a:rPr lang="nl-NL" sz="1600" dirty="0">
                <a:solidFill>
                  <a:srgbClr val="006600"/>
                </a:solidFill>
              </a:rPr>
              <a:t>.</a:t>
            </a:r>
          </a:p>
          <a:p>
            <a:endParaRPr lang="nl-NL" sz="2400" dirty="0">
              <a:solidFill>
                <a:srgbClr val="006600"/>
              </a:solidFill>
            </a:endParaRPr>
          </a:p>
          <a:p>
            <a:endParaRPr lang="nl-NL" sz="2400" dirty="0">
              <a:solidFill>
                <a:srgbClr val="006600"/>
              </a:solidFill>
            </a:endParaRPr>
          </a:p>
        </p:txBody>
      </p:sp>
      <p:pic>
        <p:nvPicPr>
          <p:cNvPr id="5" name="Picture 4"/>
          <p:cNvPicPr>
            <a:picLocks noChangeAspect="1"/>
          </p:cNvPicPr>
          <p:nvPr/>
        </p:nvPicPr>
        <p:blipFill>
          <a:blip r:embed="rId3"/>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641954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539552" y="404664"/>
            <a:ext cx="8229600" cy="720080"/>
          </a:xfrm>
          <a:prstGeom prst="rect">
            <a:avLst/>
          </a:prstGeom>
        </p:spPr>
        <p:txBody>
          <a:bodyPr/>
          <a:lstStyle/>
          <a:p>
            <a:pPr algn="ctr" eaLnBrk="0" fontAlgn="base" hangingPunct="0">
              <a:spcBef>
                <a:spcPct val="0"/>
              </a:spcBef>
              <a:spcAft>
                <a:spcPct val="0"/>
              </a:spcAft>
            </a:pPr>
            <a:r>
              <a:rPr lang="nl-NL" sz="2800" kern="0" dirty="0" err="1">
                <a:solidFill>
                  <a:srgbClr val="FF0000"/>
                </a:solidFill>
                <a:effectLst>
                  <a:outerShdw blurRad="38100" dist="38100" dir="2700000" algn="tl">
                    <a:srgbClr val="000000"/>
                  </a:outerShdw>
                </a:effectLst>
                <a:latin typeface="Arial Black" pitchFamily="34" charset="0"/>
              </a:rPr>
              <a:t>Massauitval</a:t>
            </a:r>
            <a:endParaRPr lang="nl-NL" sz="2800" kern="0" dirty="0">
              <a:solidFill>
                <a:srgbClr val="FF0000"/>
              </a:solidFill>
              <a:effectLst>
                <a:outerShdw blurRad="38100" dist="38100" dir="2700000" algn="tl">
                  <a:srgbClr val="000000"/>
                </a:outerShdw>
              </a:effectLst>
              <a:latin typeface="Arial Black" pitchFamily="34" charset="0"/>
            </a:endParaRPr>
          </a:p>
        </p:txBody>
      </p:sp>
      <p:sp>
        <p:nvSpPr>
          <p:cNvPr id="3" name="Tijdelijke aanduiding voor inhoud 2"/>
          <p:cNvSpPr txBox="1">
            <a:spLocks/>
          </p:cNvSpPr>
          <p:nvPr/>
        </p:nvSpPr>
        <p:spPr>
          <a:xfrm>
            <a:off x="395536" y="1052736"/>
            <a:ext cx="8424936" cy="5328592"/>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nl-NL" sz="2400" dirty="0">
                <a:solidFill>
                  <a:srgbClr val="006600"/>
                </a:solidFill>
              </a:rPr>
              <a:t>Wat is </a:t>
            </a:r>
            <a:r>
              <a:rPr lang="nl-NL" sz="2400" dirty="0" err="1">
                <a:solidFill>
                  <a:srgbClr val="006600"/>
                </a:solidFill>
              </a:rPr>
              <a:t>massauitval</a:t>
            </a:r>
            <a:r>
              <a:rPr lang="nl-NL" sz="2400" dirty="0">
                <a:solidFill>
                  <a:srgbClr val="006600"/>
                </a:solidFill>
              </a:rPr>
              <a:t>?</a:t>
            </a:r>
          </a:p>
          <a:p>
            <a:r>
              <a:rPr lang="nl-NL" sz="1600" dirty="0">
                <a:solidFill>
                  <a:srgbClr val="006600"/>
                </a:solidFill>
              </a:rPr>
              <a:t>Het verdwijnen van actieve massa die uit hun verband worden gedrukt en daardoor niet meer mee kunnen doen. Door </a:t>
            </a:r>
            <a:r>
              <a:rPr lang="nl-NL" sz="1600" dirty="0" err="1">
                <a:solidFill>
                  <a:srgbClr val="006600"/>
                </a:solidFill>
              </a:rPr>
              <a:t>massauitval</a:t>
            </a:r>
            <a:r>
              <a:rPr lang="nl-NL" sz="1600" dirty="0">
                <a:solidFill>
                  <a:srgbClr val="006600"/>
                </a:solidFill>
              </a:rPr>
              <a:t> wordt je batterij kleiner.</a:t>
            </a:r>
          </a:p>
          <a:p>
            <a:pPr marL="0" indent="0">
              <a:buNone/>
            </a:pPr>
            <a:endParaRPr lang="nl-NL" sz="1600" dirty="0">
              <a:solidFill>
                <a:srgbClr val="006600"/>
              </a:solidFill>
            </a:endParaRPr>
          </a:p>
          <a:p>
            <a:pPr marL="0" indent="0">
              <a:buNone/>
            </a:pPr>
            <a:r>
              <a:rPr lang="nl-NL" sz="2400" dirty="0">
                <a:solidFill>
                  <a:srgbClr val="006600"/>
                </a:solidFill>
              </a:rPr>
              <a:t>Wanneer ontstaat </a:t>
            </a:r>
            <a:r>
              <a:rPr lang="nl-NL" sz="2400" dirty="0" err="1">
                <a:solidFill>
                  <a:srgbClr val="006600"/>
                </a:solidFill>
              </a:rPr>
              <a:t>massauitval</a:t>
            </a:r>
            <a:r>
              <a:rPr lang="nl-NL" sz="2400" dirty="0">
                <a:solidFill>
                  <a:srgbClr val="006600"/>
                </a:solidFill>
              </a:rPr>
              <a:t>?</a:t>
            </a:r>
          </a:p>
          <a:p>
            <a:r>
              <a:rPr lang="nl-NL" sz="2000" dirty="0">
                <a:solidFill>
                  <a:srgbClr val="006600"/>
                </a:solidFill>
              </a:rPr>
              <a:t>Bij veel </a:t>
            </a:r>
            <a:r>
              <a:rPr lang="nl-NL" sz="2000" b="1" dirty="0">
                <a:solidFill>
                  <a:srgbClr val="FF0000"/>
                </a:solidFill>
              </a:rPr>
              <a:t>piekstromen</a:t>
            </a:r>
            <a:r>
              <a:rPr lang="nl-NL" sz="2000" dirty="0">
                <a:solidFill>
                  <a:srgbClr val="FF0000"/>
                </a:solidFill>
              </a:rPr>
              <a:t> </a:t>
            </a:r>
            <a:r>
              <a:rPr lang="nl-NL" sz="2000" dirty="0">
                <a:solidFill>
                  <a:srgbClr val="006600"/>
                </a:solidFill>
              </a:rPr>
              <a:t>doordat massa uit de platen wordt gedrukt</a:t>
            </a:r>
          </a:p>
          <a:p>
            <a:pPr marL="457200" lvl="1" indent="0">
              <a:buNone/>
            </a:pPr>
            <a:r>
              <a:rPr lang="nl-NL" sz="1600" b="1" dirty="0">
                <a:solidFill>
                  <a:srgbClr val="FF0000"/>
                </a:solidFill>
              </a:rPr>
              <a:t>Piekstromen</a:t>
            </a:r>
            <a:r>
              <a:rPr lang="nl-NL" sz="1600" dirty="0">
                <a:solidFill>
                  <a:srgbClr val="006600"/>
                </a:solidFill>
              </a:rPr>
              <a:t> ontstaan</a:t>
            </a:r>
          </a:p>
          <a:p>
            <a:pPr lvl="1"/>
            <a:r>
              <a:rPr lang="nl-NL" sz="1600" dirty="0">
                <a:solidFill>
                  <a:srgbClr val="006600"/>
                </a:solidFill>
              </a:rPr>
              <a:t>Als de </a:t>
            </a:r>
            <a:r>
              <a:rPr lang="nl-NL" sz="1600" b="1" dirty="0">
                <a:solidFill>
                  <a:srgbClr val="006600"/>
                </a:solidFill>
              </a:rPr>
              <a:t>operatie te zwaar </a:t>
            </a:r>
            <a:r>
              <a:rPr lang="nl-NL" sz="1600" dirty="0">
                <a:solidFill>
                  <a:srgbClr val="006600"/>
                </a:solidFill>
              </a:rPr>
              <a:t>is voor de batterij</a:t>
            </a:r>
          </a:p>
          <a:p>
            <a:pPr lvl="1"/>
            <a:r>
              <a:rPr lang="nl-NL" sz="1600" dirty="0">
                <a:solidFill>
                  <a:srgbClr val="006600"/>
                </a:solidFill>
              </a:rPr>
              <a:t>Als de </a:t>
            </a:r>
            <a:r>
              <a:rPr lang="nl-NL" sz="1600" b="1" dirty="0">
                <a:solidFill>
                  <a:srgbClr val="FF0000"/>
                </a:solidFill>
              </a:rPr>
              <a:t>batterijtemperatuur hoog </a:t>
            </a:r>
            <a:r>
              <a:rPr lang="nl-NL" sz="1600" dirty="0">
                <a:solidFill>
                  <a:srgbClr val="006600"/>
                </a:solidFill>
              </a:rPr>
              <a:t>is, versnellen alle processen en slijt de batterij meer. </a:t>
            </a:r>
            <a:br>
              <a:rPr lang="nl-NL" sz="1600" dirty="0">
                <a:solidFill>
                  <a:srgbClr val="006600"/>
                </a:solidFill>
              </a:rPr>
            </a:br>
            <a:r>
              <a:rPr lang="nl-NL" sz="1600" dirty="0">
                <a:solidFill>
                  <a:srgbClr val="006600"/>
                </a:solidFill>
              </a:rPr>
              <a:t>Het oplopen van de batterijtemperatuur kan vele oorzaken hebben. Bijvoorbeeld:</a:t>
            </a:r>
          </a:p>
          <a:p>
            <a:pPr marL="969963" lvl="2" indent="-171450"/>
            <a:r>
              <a:rPr lang="nl-NL" sz="1200" dirty="0">
                <a:solidFill>
                  <a:srgbClr val="006600"/>
                </a:solidFill>
              </a:rPr>
              <a:t> </a:t>
            </a:r>
            <a:r>
              <a:rPr lang="nl-NL" sz="1600" b="1" dirty="0">
                <a:solidFill>
                  <a:srgbClr val="FF0000"/>
                </a:solidFill>
              </a:rPr>
              <a:t>niet afgemaakte ladingen </a:t>
            </a:r>
            <a:r>
              <a:rPr lang="nl-NL" sz="1600" dirty="0">
                <a:solidFill>
                  <a:srgbClr val="006600"/>
                </a:solidFill>
              </a:rPr>
              <a:t>of </a:t>
            </a:r>
            <a:r>
              <a:rPr lang="nl-NL" sz="1600" b="1" dirty="0">
                <a:solidFill>
                  <a:srgbClr val="FF0000"/>
                </a:solidFill>
              </a:rPr>
              <a:t>te lang doorladen</a:t>
            </a:r>
            <a:r>
              <a:rPr lang="nl-NL" sz="1600" b="1" dirty="0">
                <a:solidFill>
                  <a:srgbClr val="006600"/>
                </a:solidFill>
              </a:rPr>
              <a:t> </a:t>
            </a:r>
            <a:r>
              <a:rPr lang="nl-NL" sz="1600" dirty="0">
                <a:solidFill>
                  <a:srgbClr val="006600"/>
                </a:solidFill>
              </a:rPr>
              <a:t> </a:t>
            </a:r>
          </a:p>
          <a:p>
            <a:pPr marL="969963" lvl="2" indent="-171450"/>
            <a:r>
              <a:rPr lang="nl-NL" sz="1600" dirty="0">
                <a:solidFill>
                  <a:srgbClr val="006600"/>
                </a:solidFill>
              </a:rPr>
              <a:t>batterij</a:t>
            </a:r>
            <a:r>
              <a:rPr lang="nl-NL" sz="1600" b="1" dirty="0">
                <a:solidFill>
                  <a:srgbClr val="FF0000"/>
                </a:solidFill>
              </a:rPr>
              <a:t> geen rust gunnen</a:t>
            </a:r>
          </a:p>
          <a:p>
            <a:pPr marL="1027113" lvl="2"/>
            <a:r>
              <a:rPr lang="nl-NL" sz="1200" dirty="0">
                <a:solidFill>
                  <a:srgbClr val="006600"/>
                </a:solidFill>
              </a:rPr>
              <a:t> </a:t>
            </a:r>
            <a:r>
              <a:rPr lang="nl-NL" sz="1600" b="1" dirty="0">
                <a:solidFill>
                  <a:srgbClr val="FF0000"/>
                </a:solidFill>
              </a:rPr>
              <a:t>corrosie </a:t>
            </a:r>
            <a:r>
              <a:rPr lang="nl-NL" sz="1600" dirty="0">
                <a:solidFill>
                  <a:srgbClr val="006600"/>
                </a:solidFill>
              </a:rPr>
              <a:t>of</a:t>
            </a:r>
            <a:r>
              <a:rPr lang="nl-NL" sz="1600" b="1" dirty="0">
                <a:solidFill>
                  <a:srgbClr val="FF0000"/>
                </a:solidFill>
              </a:rPr>
              <a:t> sulfatering</a:t>
            </a:r>
            <a:r>
              <a:rPr lang="nl-NL" sz="1600" dirty="0">
                <a:solidFill>
                  <a:srgbClr val="FF0000"/>
                </a:solidFill>
              </a:rPr>
              <a:t> </a:t>
            </a:r>
            <a:r>
              <a:rPr lang="nl-NL" sz="1600" dirty="0">
                <a:solidFill>
                  <a:srgbClr val="006600"/>
                </a:solidFill>
              </a:rPr>
              <a:t>waarbij de interne weerstand verhoogt waardoor de batterij extra warm wordt</a:t>
            </a:r>
          </a:p>
          <a:p>
            <a:pPr lvl="1"/>
            <a:r>
              <a:rPr lang="nl-NL" sz="1600" dirty="0">
                <a:solidFill>
                  <a:srgbClr val="006600"/>
                </a:solidFill>
              </a:rPr>
              <a:t>Bij </a:t>
            </a:r>
            <a:r>
              <a:rPr lang="nl-NL" sz="1600" b="1" dirty="0">
                <a:solidFill>
                  <a:srgbClr val="FF0000"/>
                </a:solidFill>
              </a:rPr>
              <a:t>corrosie </a:t>
            </a:r>
            <a:r>
              <a:rPr lang="nl-NL" sz="1600" dirty="0">
                <a:solidFill>
                  <a:srgbClr val="006600"/>
                </a:solidFill>
              </a:rPr>
              <a:t>of</a:t>
            </a:r>
            <a:r>
              <a:rPr lang="nl-NL" sz="1600" b="1" dirty="0">
                <a:solidFill>
                  <a:srgbClr val="FF0000"/>
                </a:solidFill>
              </a:rPr>
              <a:t> sulfatering</a:t>
            </a:r>
            <a:r>
              <a:rPr lang="nl-NL" sz="1600" dirty="0">
                <a:solidFill>
                  <a:srgbClr val="FF0000"/>
                </a:solidFill>
              </a:rPr>
              <a:t> </a:t>
            </a:r>
            <a:r>
              <a:rPr lang="nl-NL" sz="1600" dirty="0">
                <a:solidFill>
                  <a:srgbClr val="006600"/>
                </a:solidFill>
              </a:rPr>
              <a:t>verhoogt de kans op piekstromen door de interne weerstand</a:t>
            </a:r>
          </a:p>
          <a:p>
            <a:r>
              <a:rPr lang="nl-NL" sz="2000" b="1" dirty="0">
                <a:solidFill>
                  <a:srgbClr val="006600"/>
                </a:solidFill>
              </a:rPr>
              <a:t>Bij </a:t>
            </a:r>
            <a:r>
              <a:rPr lang="nl-NL" sz="2000" b="1" dirty="0">
                <a:solidFill>
                  <a:srgbClr val="FF0000"/>
                </a:solidFill>
              </a:rPr>
              <a:t>sulfatering of stratificatie</a:t>
            </a:r>
            <a:endParaRPr lang="nl-NL" sz="2000" dirty="0">
              <a:solidFill>
                <a:srgbClr val="FF0000"/>
              </a:solidFill>
            </a:endParaRPr>
          </a:p>
          <a:p>
            <a:pPr lvl="1"/>
            <a:r>
              <a:rPr lang="nl-NL" sz="1600" dirty="0">
                <a:solidFill>
                  <a:srgbClr val="006600"/>
                </a:solidFill>
              </a:rPr>
              <a:t>Het </a:t>
            </a:r>
            <a:r>
              <a:rPr lang="nl-NL" sz="1600" dirty="0" err="1">
                <a:solidFill>
                  <a:srgbClr val="006600"/>
                </a:solidFill>
              </a:rPr>
              <a:t>gesulfateerde</a:t>
            </a:r>
            <a:r>
              <a:rPr lang="nl-NL" sz="1600" dirty="0">
                <a:solidFill>
                  <a:srgbClr val="006600"/>
                </a:solidFill>
              </a:rPr>
              <a:t> deel van de batterij valt uit het raster waardoor </a:t>
            </a:r>
            <a:r>
              <a:rPr lang="nl-NL" sz="1600" dirty="0" err="1">
                <a:solidFill>
                  <a:srgbClr val="006600"/>
                </a:solidFill>
              </a:rPr>
              <a:t>massauitval</a:t>
            </a:r>
            <a:r>
              <a:rPr lang="nl-NL" sz="1600" dirty="0">
                <a:solidFill>
                  <a:srgbClr val="006600"/>
                </a:solidFill>
              </a:rPr>
              <a:t> ontstaat.</a:t>
            </a:r>
          </a:p>
          <a:p>
            <a:pPr lvl="1"/>
            <a:endParaRPr lang="nl-NL" sz="1600" dirty="0">
              <a:solidFill>
                <a:srgbClr val="006600"/>
              </a:solidFill>
            </a:endParaRPr>
          </a:p>
        </p:txBody>
      </p:sp>
      <p:pic>
        <p:nvPicPr>
          <p:cNvPr id="5" name="Picture 4"/>
          <p:cNvPicPr>
            <a:picLocks noChangeAspect="1"/>
          </p:cNvPicPr>
          <p:nvPr/>
        </p:nvPicPr>
        <p:blipFill>
          <a:blip r:embed="rId2"/>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4082087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539552" y="260648"/>
            <a:ext cx="8229600"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Corrosie</a:t>
            </a:r>
          </a:p>
        </p:txBody>
      </p:sp>
      <p:sp>
        <p:nvSpPr>
          <p:cNvPr id="3" name="Tijdelijke aanduiding voor inhoud 2"/>
          <p:cNvSpPr txBox="1">
            <a:spLocks/>
          </p:cNvSpPr>
          <p:nvPr/>
        </p:nvSpPr>
        <p:spPr>
          <a:xfrm>
            <a:off x="611560" y="1124744"/>
            <a:ext cx="7992888" cy="485313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nl-NL" sz="2400" dirty="0">
                <a:solidFill>
                  <a:srgbClr val="006600"/>
                </a:solidFill>
              </a:rPr>
              <a:t>Wat is corrosie?</a:t>
            </a:r>
          </a:p>
          <a:p>
            <a:r>
              <a:rPr lang="nl-NL" sz="1600" dirty="0">
                <a:solidFill>
                  <a:srgbClr val="006600"/>
                </a:solidFill>
              </a:rPr>
              <a:t>Actief materiaal (looddioxide) van de positieve pool gaat zich geleidelijk verspreiden, waardoor er meer interne weerstand komt. Het effect is dat het meer moeite kost om energie in en uit de batterij te krijgen.</a:t>
            </a:r>
          </a:p>
          <a:p>
            <a:pPr marL="0" indent="0">
              <a:buNone/>
            </a:pPr>
            <a:endParaRPr lang="nl-NL" sz="1600" dirty="0">
              <a:solidFill>
                <a:srgbClr val="006600"/>
              </a:solidFill>
            </a:endParaRPr>
          </a:p>
          <a:p>
            <a:pPr marL="0" indent="0">
              <a:buNone/>
            </a:pPr>
            <a:r>
              <a:rPr lang="nl-NL" sz="2400" dirty="0">
                <a:solidFill>
                  <a:srgbClr val="006600"/>
                </a:solidFill>
              </a:rPr>
              <a:t>Wanneer ontstaat corrosie?</a:t>
            </a:r>
          </a:p>
          <a:p>
            <a:r>
              <a:rPr lang="nl-NL" sz="2000" b="1" dirty="0">
                <a:solidFill>
                  <a:srgbClr val="006600"/>
                </a:solidFill>
              </a:rPr>
              <a:t>Bij </a:t>
            </a:r>
            <a:r>
              <a:rPr lang="nl-NL" sz="2000" b="1" dirty="0">
                <a:solidFill>
                  <a:srgbClr val="FF0000"/>
                </a:solidFill>
              </a:rPr>
              <a:t>te lang doorladen </a:t>
            </a:r>
            <a:r>
              <a:rPr lang="nl-NL" sz="2000" b="1" dirty="0">
                <a:solidFill>
                  <a:srgbClr val="006600"/>
                </a:solidFill>
              </a:rPr>
              <a:t>meestal doordat de lader niet goed is ingesteld</a:t>
            </a:r>
          </a:p>
          <a:p>
            <a:pPr marL="457200" lvl="1" indent="0">
              <a:buNone/>
            </a:pPr>
            <a:r>
              <a:rPr lang="nl-NL" sz="1600" dirty="0">
                <a:solidFill>
                  <a:srgbClr val="006600"/>
                </a:solidFill>
              </a:rPr>
              <a:t>Kan gebeuren als de lader niet wordt ingesteld op de slijtage van de batterij.  </a:t>
            </a:r>
          </a:p>
          <a:p>
            <a:pPr lvl="1"/>
            <a:r>
              <a:rPr lang="nl-NL" sz="1600" dirty="0">
                <a:solidFill>
                  <a:srgbClr val="006600"/>
                </a:solidFill>
              </a:rPr>
              <a:t>Bijvoorbeeld als er </a:t>
            </a:r>
            <a:r>
              <a:rPr lang="nl-NL" sz="1600" b="1" dirty="0" err="1">
                <a:solidFill>
                  <a:srgbClr val="FF0000"/>
                </a:solidFill>
              </a:rPr>
              <a:t>massauitval</a:t>
            </a:r>
            <a:r>
              <a:rPr lang="nl-NL" sz="1600" dirty="0">
                <a:solidFill>
                  <a:srgbClr val="FF0000"/>
                </a:solidFill>
              </a:rPr>
              <a:t> </a:t>
            </a:r>
            <a:r>
              <a:rPr lang="nl-NL" sz="1600" dirty="0">
                <a:solidFill>
                  <a:srgbClr val="006600"/>
                </a:solidFill>
              </a:rPr>
              <a:t>is, is de batterij eigenlijk kleiner geworden. Als de lader dat niet ‘weet’ denkt hij dus dat hij de oorspronkelijke gezonde batterij aan het laden is en laadt hij te lang door.</a:t>
            </a:r>
          </a:p>
          <a:p>
            <a:pPr lvl="1"/>
            <a:r>
              <a:rPr lang="nl-NL" sz="1600" dirty="0">
                <a:solidFill>
                  <a:srgbClr val="006600"/>
                </a:solidFill>
              </a:rPr>
              <a:t>Bijvoorbeeld als de </a:t>
            </a:r>
            <a:r>
              <a:rPr lang="nl-NL" sz="1600" b="1" dirty="0">
                <a:solidFill>
                  <a:srgbClr val="FF0000"/>
                </a:solidFill>
              </a:rPr>
              <a:t>temperatuur</a:t>
            </a:r>
            <a:r>
              <a:rPr lang="nl-NL" sz="1600" dirty="0">
                <a:solidFill>
                  <a:srgbClr val="006600"/>
                </a:solidFill>
              </a:rPr>
              <a:t> in de batterij extreem </a:t>
            </a:r>
            <a:r>
              <a:rPr lang="nl-NL" sz="1600" b="1" dirty="0">
                <a:solidFill>
                  <a:srgbClr val="FF0000"/>
                </a:solidFill>
              </a:rPr>
              <a:t>hoog</a:t>
            </a:r>
            <a:r>
              <a:rPr lang="nl-NL" sz="1600" dirty="0">
                <a:solidFill>
                  <a:srgbClr val="006600"/>
                </a:solidFill>
              </a:rPr>
              <a:t> is, is een batterij sneller vol. Als de lader dat niet ‘weet’ gaat hij te lang door met laden. Door te lang doorladen gaat de temperatuur extra omhoog. Als hij dan geen rusttijd heeft om extra af te koelen gaat hij weer heet de operatie in!</a:t>
            </a:r>
          </a:p>
          <a:p>
            <a:pPr lvl="1"/>
            <a:endParaRPr lang="nl-NL" sz="1600" dirty="0">
              <a:solidFill>
                <a:srgbClr val="006600"/>
              </a:solidFill>
            </a:endParaRPr>
          </a:p>
        </p:txBody>
      </p:sp>
      <p:pic>
        <p:nvPicPr>
          <p:cNvPr id="6" name="Picture 5"/>
          <p:cNvPicPr>
            <a:picLocks noChangeAspect="1"/>
          </p:cNvPicPr>
          <p:nvPr/>
        </p:nvPicPr>
        <p:blipFill>
          <a:blip r:embed="rId2"/>
          <a:stretch>
            <a:fillRect/>
          </a:stretch>
        </p:blipFill>
        <p:spPr>
          <a:xfrm>
            <a:off x="7596336" y="6381328"/>
            <a:ext cx="1438796" cy="346234"/>
          </a:xfrm>
          <a:prstGeom prst="rect">
            <a:avLst/>
          </a:prstGeom>
        </p:spPr>
      </p:pic>
    </p:spTree>
    <p:extLst>
      <p:ext uri="{BB962C8B-B14F-4D97-AF65-F5344CB8AC3E}">
        <p14:creationId xmlns:p14="http://schemas.microsoft.com/office/powerpoint/2010/main" val="4082087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3608" y="2060848"/>
            <a:ext cx="4896544" cy="2585323"/>
          </a:xfrm>
          <a:prstGeom prst="rect">
            <a:avLst/>
          </a:prstGeom>
          <a:noFill/>
          <a:ln w="15875">
            <a:solidFill>
              <a:srgbClr val="008000"/>
            </a:solidFill>
          </a:ln>
        </p:spPr>
        <p:txBody>
          <a:bodyPr wrap="square" rtlCol="0">
            <a:spAutoFit/>
          </a:bodyPr>
          <a:lstStyle/>
          <a:p>
            <a:pPr marL="285750" indent="-285750">
              <a:buFont typeface="Arial"/>
              <a:buChar char="•"/>
            </a:pPr>
            <a:r>
              <a:rPr lang="en-US" dirty="0" err="1">
                <a:solidFill>
                  <a:srgbClr val="006600"/>
                </a:solidFill>
              </a:rPr>
              <a:t>Diepontlading</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Onafgemaakte</a:t>
            </a:r>
            <a:r>
              <a:rPr lang="en-US" dirty="0">
                <a:solidFill>
                  <a:srgbClr val="006600"/>
                </a:solidFill>
              </a:rPr>
              <a:t> </a:t>
            </a:r>
            <a:r>
              <a:rPr lang="en-US" dirty="0" err="1">
                <a:solidFill>
                  <a:srgbClr val="006600"/>
                </a:solidFill>
              </a:rPr>
              <a:t>ladingen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Hoge</a:t>
            </a:r>
            <a:r>
              <a:rPr lang="en-US" dirty="0">
                <a:solidFill>
                  <a:srgbClr val="006600"/>
                </a:solidFill>
              </a:rPr>
              <a:t> </a:t>
            </a:r>
            <a:r>
              <a:rPr lang="en-US" dirty="0" err="1">
                <a:solidFill>
                  <a:srgbClr val="006600"/>
                </a:solidFill>
              </a:rPr>
              <a:t>temperatuur</a:t>
            </a:r>
            <a:r>
              <a:rPr lang="en-US" dirty="0">
                <a:solidFill>
                  <a:srgbClr val="006600"/>
                </a:solidFill>
              </a:rPr>
              <a:t> in de </a:t>
            </a:r>
            <a:r>
              <a:rPr lang="en-US" dirty="0" err="1">
                <a:solidFill>
                  <a:srgbClr val="006600"/>
                </a:solidFill>
              </a:rPr>
              <a:t>batterij</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lang</a:t>
            </a:r>
            <a:r>
              <a:rPr lang="en-US" dirty="0">
                <a:solidFill>
                  <a:srgbClr val="006600"/>
                </a:solidFill>
              </a:rPr>
              <a:t> </a:t>
            </a:r>
            <a:r>
              <a:rPr lang="en-US" dirty="0" err="1">
                <a:solidFill>
                  <a:srgbClr val="006600"/>
                </a:solidFill>
              </a:rPr>
              <a:t>doorladen</a:t>
            </a:r>
            <a:endParaRPr lang="en-US" dirty="0">
              <a:solidFill>
                <a:srgbClr val="006600"/>
              </a:solidFill>
            </a:endParaRPr>
          </a:p>
          <a:p>
            <a:pPr marL="285750" indent="-285750">
              <a:buFont typeface="Arial"/>
              <a:buChar char="•"/>
            </a:pPr>
            <a:endParaRPr lang="en-US" dirty="0">
              <a:solidFill>
                <a:srgbClr val="006600"/>
              </a:solidFill>
            </a:endParaRPr>
          </a:p>
          <a:p>
            <a:pPr marL="285750" indent="-285750">
              <a:buFont typeface="Arial"/>
              <a:buChar char="•"/>
            </a:pPr>
            <a:r>
              <a:rPr lang="en-US" dirty="0" err="1">
                <a:solidFill>
                  <a:srgbClr val="006600"/>
                </a:solidFill>
              </a:rPr>
              <a:t>Te</a:t>
            </a:r>
            <a:r>
              <a:rPr lang="en-US" dirty="0">
                <a:solidFill>
                  <a:srgbClr val="006600"/>
                </a:solidFill>
              </a:rPr>
              <a:t> </a:t>
            </a:r>
            <a:r>
              <a:rPr lang="en-US" dirty="0" err="1">
                <a:solidFill>
                  <a:srgbClr val="006600"/>
                </a:solidFill>
              </a:rPr>
              <a:t>veel</a:t>
            </a:r>
            <a:r>
              <a:rPr lang="en-US" dirty="0">
                <a:solidFill>
                  <a:srgbClr val="006600"/>
                </a:solidFill>
              </a:rPr>
              <a:t> </a:t>
            </a:r>
            <a:r>
              <a:rPr lang="en-US" dirty="0" err="1">
                <a:solidFill>
                  <a:srgbClr val="006600"/>
                </a:solidFill>
              </a:rPr>
              <a:t>piekstromen</a:t>
            </a:r>
            <a:endParaRPr lang="en-US" dirty="0">
              <a:solidFill>
                <a:srgbClr val="006600"/>
              </a:solidFill>
            </a:endParaRPr>
          </a:p>
        </p:txBody>
      </p:sp>
      <p:sp>
        <p:nvSpPr>
          <p:cNvPr id="4" name="TextBox 3"/>
          <p:cNvSpPr txBox="1"/>
          <p:nvPr/>
        </p:nvSpPr>
        <p:spPr>
          <a:xfrm>
            <a:off x="5940152" y="2060848"/>
            <a:ext cx="2088232" cy="2585323"/>
          </a:xfrm>
          <a:prstGeom prst="rect">
            <a:avLst/>
          </a:prstGeom>
          <a:noFill/>
          <a:ln w="15875">
            <a:solidFill>
              <a:srgbClr val="008000"/>
            </a:solidFill>
          </a:ln>
        </p:spPr>
        <p:txBody>
          <a:bodyPr wrap="square" rtlCol="0">
            <a:spAutoFit/>
          </a:bodyPr>
          <a:lstStyle/>
          <a:p>
            <a:endParaRPr lang="en-US" b="1" dirty="0">
              <a:solidFill>
                <a:srgbClr val="006600"/>
              </a:solidFill>
            </a:endParaRPr>
          </a:p>
          <a:p>
            <a:pPr algn="ctr"/>
            <a:r>
              <a:rPr lang="en-US" b="1" dirty="0" err="1">
                <a:solidFill>
                  <a:srgbClr val="006600"/>
                </a:solidFill>
              </a:rPr>
              <a:t>Sulfateren</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Massauitval</a:t>
            </a:r>
            <a:endParaRPr lang="en-US" b="1" dirty="0">
              <a:solidFill>
                <a:srgbClr val="006600"/>
              </a:solidFill>
            </a:endParaRPr>
          </a:p>
          <a:p>
            <a:pPr algn="ctr"/>
            <a:endParaRPr lang="en-US" b="1" dirty="0">
              <a:solidFill>
                <a:srgbClr val="006600"/>
              </a:solidFill>
            </a:endParaRPr>
          </a:p>
          <a:p>
            <a:pPr algn="ctr"/>
            <a:endParaRPr lang="en-US" b="1" dirty="0">
              <a:solidFill>
                <a:srgbClr val="006600"/>
              </a:solidFill>
            </a:endParaRPr>
          </a:p>
          <a:p>
            <a:pPr algn="ctr"/>
            <a:r>
              <a:rPr lang="en-US" b="1" dirty="0" err="1">
                <a:solidFill>
                  <a:srgbClr val="006600"/>
                </a:solidFill>
              </a:rPr>
              <a:t>Corrosie</a:t>
            </a:r>
            <a:endParaRPr lang="en-US" b="1" dirty="0">
              <a:solidFill>
                <a:srgbClr val="006600"/>
              </a:solidFill>
            </a:endParaRPr>
          </a:p>
          <a:p>
            <a:pPr algn="ctr"/>
            <a:endParaRPr lang="en-US" b="1" dirty="0">
              <a:solidFill>
                <a:srgbClr val="006600"/>
              </a:solidFill>
            </a:endParaRPr>
          </a:p>
        </p:txBody>
      </p:sp>
      <p:sp>
        <p:nvSpPr>
          <p:cNvPr id="8" name="Titel 1"/>
          <p:cNvSpPr txBox="1">
            <a:spLocks/>
          </p:cNvSpPr>
          <p:nvPr/>
        </p:nvSpPr>
        <p:spPr>
          <a:xfrm>
            <a:off x="539552" y="404664"/>
            <a:ext cx="8229600" cy="720080"/>
          </a:xfrm>
          <a:prstGeom prst="rect">
            <a:avLst/>
          </a:prstGeom>
        </p:spPr>
        <p:txBody>
          <a:bodyPr/>
          <a:lstStyle/>
          <a:p>
            <a:pPr algn="ctr" eaLnBrk="0" fontAlgn="base" hangingPunct="0">
              <a:spcBef>
                <a:spcPct val="0"/>
              </a:spcBef>
              <a:spcAft>
                <a:spcPct val="0"/>
              </a:spcAft>
            </a:pPr>
            <a:r>
              <a:rPr lang="nl-NL" sz="2800" kern="0" dirty="0">
                <a:solidFill>
                  <a:srgbClr val="FF0000"/>
                </a:solidFill>
                <a:effectLst>
                  <a:outerShdw blurRad="38100" dist="38100" dir="2700000" algn="tl">
                    <a:srgbClr val="000000"/>
                  </a:outerShdw>
                </a:effectLst>
                <a:latin typeface="Arial Black" pitchFamily="34" charset="0"/>
              </a:rPr>
              <a:t>Gevolg van te veel piekstromen</a:t>
            </a:r>
          </a:p>
        </p:txBody>
      </p:sp>
      <p:cxnSp>
        <p:nvCxnSpPr>
          <p:cNvPr id="10" name="Straight Arrow Connector 9"/>
          <p:cNvCxnSpPr/>
          <p:nvPr/>
        </p:nvCxnSpPr>
        <p:spPr>
          <a:xfrm flipV="1">
            <a:off x="3491880" y="3429000"/>
            <a:ext cx="2808312" cy="10081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3419872" y="3356992"/>
            <a:ext cx="2880320" cy="5040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483768"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771800" y="3501008"/>
            <a:ext cx="0"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419872" y="4005064"/>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4427984" y="3429000"/>
            <a:ext cx="2088232" cy="6480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3491880" y="4293096"/>
            <a:ext cx="3024336" cy="21602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3203848" y="3501008"/>
            <a:ext cx="0" cy="8640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043608" y="1700808"/>
            <a:ext cx="4896544"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
        <p:nvSpPr>
          <p:cNvPr id="17" name="TextBox 16"/>
          <p:cNvSpPr txBox="1"/>
          <p:nvPr/>
        </p:nvSpPr>
        <p:spPr>
          <a:xfrm>
            <a:off x="5940152" y="1700808"/>
            <a:ext cx="2088232" cy="369332"/>
          </a:xfrm>
          <a:prstGeom prst="rect">
            <a:avLst/>
          </a:prstGeom>
          <a:noFill/>
          <a:ln w="15875">
            <a:solidFill>
              <a:srgbClr val="008000"/>
            </a:solidFill>
          </a:ln>
        </p:spPr>
        <p:txBody>
          <a:bodyPr wrap="square" rtlCol="0">
            <a:spAutoFit/>
          </a:bodyPr>
          <a:lstStyle/>
          <a:p>
            <a:r>
              <a:rPr lang="en-US" b="1" dirty="0" err="1">
                <a:solidFill>
                  <a:srgbClr val="006600"/>
                </a:solidFill>
              </a:rPr>
              <a:t>Kans</a:t>
            </a:r>
            <a:r>
              <a:rPr lang="en-US" b="1" dirty="0">
                <a:solidFill>
                  <a:srgbClr val="006600"/>
                </a:solidFill>
              </a:rPr>
              <a:t> op:</a:t>
            </a:r>
          </a:p>
        </p:txBody>
      </p:sp>
    </p:spTree>
    <p:extLst>
      <p:ext uri="{BB962C8B-B14F-4D97-AF65-F5344CB8AC3E}">
        <p14:creationId xmlns:p14="http://schemas.microsoft.com/office/powerpoint/2010/main" val="776625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8" end="8"/>
                                            </p:txEl>
                                          </p:spTgt>
                                        </p:tgtEl>
                                        <p:attrNameLst>
                                          <p:attrName>style.color</p:attrName>
                                        </p:attrNameLst>
                                      </p:cBhvr>
                                      <p:to>
                                        <p:clrVal>
                                          <a:schemeClr val="accent2"/>
                                        </p:clrVal>
                                      </p:to>
                                    </p:set>
                                    <p:set>
                                      <p:cBhvr>
                                        <p:cTn id="7" dur="500" fill="hold"/>
                                        <p:tgtEl>
                                          <p:spTgt spid="3">
                                            <p:txEl>
                                              <p:pRg st="8" end="8"/>
                                            </p:txEl>
                                          </p:spTgt>
                                        </p:tgtEl>
                                        <p:attrNameLst>
                                          <p:attrName>fillcolor</p:attrName>
                                        </p:attrNameLst>
                                      </p:cBhvr>
                                      <p:to>
                                        <p:clrVal>
                                          <a:schemeClr val="accent2"/>
                                        </p:clrVal>
                                      </p:to>
                                    </p:set>
                                    <p:set>
                                      <p:cBhvr>
                                        <p:cTn id="8" dur="500" fill="hold"/>
                                        <p:tgtEl>
                                          <p:spTgt spid="3">
                                            <p:txEl>
                                              <p:pRg st="8" end="8"/>
                                            </p:txEl>
                                          </p:spTgt>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mph" presetSubtype="0" fill="hold" nodeType="clickEffect">
                                  <p:stCondLst>
                                    <p:cond delay="0"/>
                                  </p:stCondLst>
                                  <p:iterate type="lt">
                                    <p:tmPct val="4000"/>
                                  </p:iterate>
                                  <p:childTnLst>
                                    <p:set>
                                      <p:cBhvr override="childStyle">
                                        <p:cTn id="16" dur="500" fill="hold"/>
                                        <p:tgtEl>
                                          <p:spTgt spid="4">
                                            <p:txEl>
                                              <p:pRg st="4" end="4"/>
                                            </p:txEl>
                                          </p:spTgt>
                                        </p:tgtEl>
                                        <p:attrNameLst>
                                          <p:attrName>style.color</p:attrName>
                                        </p:attrNameLst>
                                      </p:cBhvr>
                                      <p:to>
                                        <p:clrVal>
                                          <a:schemeClr val="accent2"/>
                                        </p:clrVal>
                                      </p:to>
                                    </p:set>
                                    <p:set>
                                      <p:cBhvr>
                                        <p:cTn id="17" dur="500" fill="hold"/>
                                        <p:tgtEl>
                                          <p:spTgt spid="4">
                                            <p:txEl>
                                              <p:pRg st="4" end="4"/>
                                            </p:txEl>
                                          </p:spTgt>
                                        </p:tgtEl>
                                        <p:attrNameLst>
                                          <p:attrName>fillcolor</p:attrName>
                                        </p:attrNameLst>
                                      </p:cBhvr>
                                      <p:to>
                                        <p:clrVal>
                                          <a:schemeClr val="accent2"/>
                                        </p:clrVal>
                                      </p:to>
                                    </p:set>
                                    <p:set>
                                      <p:cBhvr>
                                        <p:cTn id="18" dur="500" fill="hold"/>
                                        <p:tgtEl>
                                          <p:spTgt spid="4">
                                            <p:txEl>
                                              <p:pRg st="4" end="4"/>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mph" presetSubtype="0" fill="hold" nodeType="clickEffect">
                                  <p:stCondLst>
                                    <p:cond delay="0"/>
                                  </p:stCondLst>
                                  <p:iterate type="lt">
                                    <p:tmPct val="4000"/>
                                  </p:iterate>
                                  <p:childTnLst>
                                    <p:set>
                                      <p:cBhvr override="childStyle">
                                        <p:cTn id="30" dur="500" fill="hold"/>
                                        <p:tgtEl>
                                          <p:spTgt spid="3">
                                            <p:txEl>
                                              <p:pRg st="6" end="6"/>
                                            </p:txEl>
                                          </p:spTgt>
                                        </p:tgtEl>
                                        <p:attrNameLst>
                                          <p:attrName>style.color</p:attrName>
                                        </p:attrNameLst>
                                      </p:cBhvr>
                                      <p:to>
                                        <p:clrVal>
                                          <a:schemeClr val="accent2"/>
                                        </p:clrVal>
                                      </p:to>
                                    </p:set>
                                    <p:set>
                                      <p:cBhvr>
                                        <p:cTn id="31" dur="500" fill="hold"/>
                                        <p:tgtEl>
                                          <p:spTgt spid="3">
                                            <p:txEl>
                                              <p:pRg st="6" end="6"/>
                                            </p:txEl>
                                          </p:spTgt>
                                        </p:tgtEl>
                                        <p:attrNameLst>
                                          <p:attrName>fillcolor</p:attrName>
                                        </p:attrNameLst>
                                      </p:cBhvr>
                                      <p:to>
                                        <p:clrVal>
                                          <a:schemeClr val="accent2"/>
                                        </p:clrVal>
                                      </p:to>
                                    </p:set>
                                    <p:set>
                                      <p:cBhvr>
                                        <p:cTn id="32" dur="500" fill="hold"/>
                                        <p:tgtEl>
                                          <p:spTgt spid="3">
                                            <p:txEl>
                                              <p:pRg st="6" end="6"/>
                                            </p:txEl>
                                          </p:spTgt>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12"/>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6" presetClass="emph" presetSubtype="0" fill="hold" nodeType="clickEffect">
                                  <p:stCondLst>
                                    <p:cond delay="0"/>
                                  </p:stCondLst>
                                  <p:iterate type="lt">
                                    <p:tmPct val="4000"/>
                                  </p:iterate>
                                  <p:childTnLst>
                                    <p:set>
                                      <p:cBhvr override="childStyle">
                                        <p:cTn id="44" dur="500" fill="hold"/>
                                        <p:tgtEl>
                                          <p:spTgt spid="4">
                                            <p:txEl>
                                              <p:pRg st="7" end="7"/>
                                            </p:txEl>
                                          </p:spTgt>
                                        </p:tgtEl>
                                        <p:attrNameLst>
                                          <p:attrName>style.color</p:attrName>
                                        </p:attrNameLst>
                                      </p:cBhvr>
                                      <p:to>
                                        <p:clrVal>
                                          <a:schemeClr val="accent2"/>
                                        </p:clrVal>
                                      </p:to>
                                    </p:set>
                                    <p:set>
                                      <p:cBhvr>
                                        <p:cTn id="45" dur="500" fill="hold"/>
                                        <p:tgtEl>
                                          <p:spTgt spid="4">
                                            <p:txEl>
                                              <p:pRg st="7" end="7"/>
                                            </p:txEl>
                                          </p:spTgt>
                                        </p:tgtEl>
                                        <p:attrNameLst>
                                          <p:attrName>fillcolor</p:attrName>
                                        </p:attrNameLst>
                                      </p:cBhvr>
                                      <p:to>
                                        <p:clrVal>
                                          <a:schemeClr val="accent2"/>
                                        </p:clrVal>
                                      </p:to>
                                    </p:set>
                                    <p:set>
                                      <p:cBhvr>
                                        <p:cTn id="46" dur="500" fill="hold"/>
                                        <p:tgtEl>
                                          <p:spTgt spid="4">
                                            <p:txEl>
                                              <p:pRg st="7" end="7"/>
                                            </p:txEl>
                                          </p:spTgt>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6" presetClass="emph" presetSubtype="0" fill="hold" nodeType="clickEffect">
                                  <p:stCondLst>
                                    <p:cond delay="0"/>
                                  </p:stCondLst>
                                  <p:iterate type="lt">
                                    <p:tmPct val="4000"/>
                                  </p:iterate>
                                  <p:childTnLst>
                                    <p:set>
                                      <p:cBhvr override="childStyle">
                                        <p:cTn id="54" dur="500" fill="hold"/>
                                        <p:tgtEl>
                                          <p:spTgt spid="3">
                                            <p:txEl>
                                              <p:pRg st="4" end="4"/>
                                            </p:txEl>
                                          </p:spTgt>
                                        </p:tgtEl>
                                        <p:attrNameLst>
                                          <p:attrName>style.color</p:attrName>
                                        </p:attrNameLst>
                                      </p:cBhvr>
                                      <p:to>
                                        <p:clrVal>
                                          <a:schemeClr val="accent2"/>
                                        </p:clrVal>
                                      </p:to>
                                    </p:set>
                                    <p:set>
                                      <p:cBhvr>
                                        <p:cTn id="55" dur="500" fill="hold"/>
                                        <p:tgtEl>
                                          <p:spTgt spid="3">
                                            <p:txEl>
                                              <p:pRg st="4" end="4"/>
                                            </p:txEl>
                                          </p:spTgt>
                                        </p:tgtEl>
                                        <p:attrNameLst>
                                          <p:attrName>fillcolor</p:attrName>
                                        </p:attrNameLst>
                                      </p:cBhvr>
                                      <p:to>
                                        <p:clrVal>
                                          <a:schemeClr val="accent2"/>
                                        </p:clrVal>
                                      </p:to>
                                    </p:set>
                                    <p:set>
                                      <p:cBhvr>
                                        <p:cTn id="56" dur="500" fill="hold"/>
                                        <p:tgtEl>
                                          <p:spTgt spid="3">
                                            <p:txEl>
                                              <p:pRg st="4" end="4"/>
                                            </p:txEl>
                                          </p:spTgt>
                                        </p:tgtEl>
                                        <p:attrNameLst>
                                          <p:attrName>fill.type</p:attrName>
                                        </p:attrNameLst>
                                      </p:cBhvr>
                                      <p:to>
                                        <p:strVal val="solid"/>
                                      </p:to>
                                    </p:se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nodeType="clickEffect">
                                  <p:stCondLst>
                                    <p:cond delay="0"/>
                                  </p:stCondLst>
                                  <p:childTnLst>
                                    <p:set>
                                      <p:cBhvr>
                                        <p:cTn id="60" dur="1" fill="hold">
                                          <p:stCondLst>
                                            <p:cond delay="0"/>
                                          </p:stCondLst>
                                        </p:cTn>
                                        <p:tgtEl>
                                          <p:spTgt spid="16"/>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2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36" presetClass="emph" presetSubtype="0" fill="hold" nodeType="clickEffect">
                                  <p:stCondLst>
                                    <p:cond delay="0"/>
                                  </p:stCondLst>
                                  <p:iterate type="lt">
                                    <p:tmPct val="10000"/>
                                  </p:iterate>
                                  <p:childTnLst>
                                    <p:animScale>
                                      <p:cBhvr>
                                        <p:cTn id="70" dur="250" autoRev="1" fill="hold">
                                          <p:stCondLst>
                                            <p:cond delay="0"/>
                                          </p:stCondLst>
                                        </p:cTn>
                                        <p:tgtEl>
                                          <p:spTgt spid="3">
                                            <p:txEl>
                                              <p:pRg st="4" end="4"/>
                                            </p:txEl>
                                          </p:spTgt>
                                        </p:tgtEl>
                                      </p:cBhvr>
                                      <p:to x="80000" y="100000"/>
                                    </p:animScale>
                                    <p:anim by="(#ppt_w*0.10)" calcmode="lin" valueType="num">
                                      <p:cBhvr>
                                        <p:cTn id="71" dur="250" autoRev="1" fill="hold">
                                          <p:stCondLst>
                                            <p:cond delay="0"/>
                                          </p:stCondLst>
                                        </p:cTn>
                                        <p:tgtEl>
                                          <p:spTgt spid="3">
                                            <p:txEl>
                                              <p:pRg st="4" end="4"/>
                                            </p:txEl>
                                          </p:spTgt>
                                        </p:tgtEl>
                                        <p:attrNameLst>
                                          <p:attrName>ppt_x</p:attrName>
                                        </p:attrNameLst>
                                      </p:cBhvr>
                                    </p:anim>
                                    <p:anim by="(-#ppt_w*0.10)" calcmode="lin" valueType="num">
                                      <p:cBhvr>
                                        <p:cTn id="72" dur="250" autoRev="1" fill="hold">
                                          <p:stCondLst>
                                            <p:cond delay="0"/>
                                          </p:stCondLst>
                                        </p:cTn>
                                        <p:tgtEl>
                                          <p:spTgt spid="3">
                                            <p:txEl>
                                              <p:pRg st="4" end="4"/>
                                            </p:txEl>
                                          </p:spTgt>
                                        </p:tgtEl>
                                        <p:attrNameLst>
                                          <p:attrName>ppt_y</p:attrName>
                                        </p:attrNameLst>
                                      </p:cBhvr>
                                    </p:anim>
                                    <p:animRot by="-480000">
                                      <p:cBhvr>
                                        <p:cTn id="73" dur="250" autoRev="1" fill="hold">
                                          <p:stCondLst>
                                            <p:cond delay="0"/>
                                          </p:stCondLst>
                                        </p:cTn>
                                        <p:tgtEl>
                                          <p:spTgt spid="3">
                                            <p:txEl>
                                              <p:pRg st="4" end="4"/>
                                            </p:txEl>
                                          </p:spTgt>
                                        </p:tgtEl>
                                        <p:attrNameLst>
                                          <p:attrName>r</p:attrName>
                                        </p:attrNameLst>
                                      </p:cBhvr>
                                    </p:animRo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26"/>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36" presetClass="emph" presetSubtype="0" fill="hold" nodeType="clickEffect">
                                  <p:stCondLst>
                                    <p:cond delay="0"/>
                                  </p:stCondLst>
                                  <p:iterate type="lt">
                                    <p:tmPct val="10000"/>
                                  </p:iterate>
                                  <p:childTnLst>
                                    <p:animScale>
                                      <p:cBhvr>
                                        <p:cTn id="81" dur="250" autoRev="1" fill="hold">
                                          <p:stCondLst>
                                            <p:cond delay="0"/>
                                          </p:stCondLst>
                                        </p:cTn>
                                        <p:tgtEl>
                                          <p:spTgt spid="3">
                                            <p:txEl>
                                              <p:pRg st="8" end="8"/>
                                            </p:txEl>
                                          </p:spTgt>
                                        </p:tgtEl>
                                      </p:cBhvr>
                                      <p:to x="80000" y="100000"/>
                                    </p:animScale>
                                    <p:anim by="(#ppt_w*0.10)" calcmode="lin" valueType="num">
                                      <p:cBhvr>
                                        <p:cTn id="82" dur="250" autoRev="1" fill="hold">
                                          <p:stCondLst>
                                            <p:cond delay="0"/>
                                          </p:stCondLst>
                                        </p:cTn>
                                        <p:tgtEl>
                                          <p:spTgt spid="3">
                                            <p:txEl>
                                              <p:pRg st="8" end="8"/>
                                            </p:txEl>
                                          </p:spTgt>
                                        </p:tgtEl>
                                        <p:attrNameLst>
                                          <p:attrName>ppt_x</p:attrName>
                                        </p:attrNameLst>
                                      </p:cBhvr>
                                    </p:anim>
                                    <p:anim by="(-#ppt_w*0.10)" calcmode="lin" valueType="num">
                                      <p:cBhvr>
                                        <p:cTn id="83" dur="250" autoRev="1" fill="hold">
                                          <p:stCondLst>
                                            <p:cond delay="0"/>
                                          </p:stCondLst>
                                        </p:cTn>
                                        <p:tgtEl>
                                          <p:spTgt spid="3">
                                            <p:txEl>
                                              <p:pRg st="8" end="8"/>
                                            </p:txEl>
                                          </p:spTgt>
                                        </p:tgtEl>
                                        <p:attrNameLst>
                                          <p:attrName>ppt_y</p:attrName>
                                        </p:attrNameLst>
                                      </p:cBhvr>
                                    </p:anim>
                                    <p:animRot by="-480000">
                                      <p:cBhvr>
                                        <p:cTn id="84" dur="250" autoRev="1" fill="hold">
                                          <p:stCondLst>
                                            <p:cond delay="0"/>
                                          </p:stCondLst>
                                        </p:cTn>
                                        <p:tgtEl>
                                          <p:spTgt spid="3">
                                            <p:txEl>
                                              <p:pRg st="8" end="8"/>
                                            </p:txEl>
                                          </p:spTgt>
                                        </p:tgtEl>
                                        <p:attrNameLst>
                                          <p:attrName>r</p:attrName>
                                        </p:attrNameLst>
                                      </p:cBhvr>
                                    </p:animRot>
                                  </p:childTnLst>
                                </p:cTn>
                              </p:par>
                            </p:childTnLst>
                          </p:cTn>
                        </p:par>
                      </p:childTnLst>
                    </p:cTn>
                  </p:par>
                  <p:par>
                    <p:cTn id="85" fill="hold">
                      <p:stCondLst>
                        <p:cond delay="indefinite"/>
                      </p:stCondLst>
                      <p:childTnLst>
                        <p:par>
                          <p:cTn id="86" fill="hold">
                            <p:stCondLst>
                              <p:cond delay="0"/>
                            </p:stCondLst>
                            <p:childTnLst>
                              <p:par>
                                <p:cTn id="87" presetID="1" presetClass="exit" presetSubtype="0" fill="hold" nodeType="clickEffect">
                                  <p:stCondLst>
                                    <p:cond delay="0"/>
                                  </p:stCondLst>
                                  <p:childTnLst>
                                    <p:set>
                                      <p:cBhvr>
                                        <p:cTn id="88" dur="1" fill="hold">
                                          <p:stCondLst>
                                            <p:cond delay="0"/>
                                          </p:stCondLst>
                                        </p:cTn>
                                        <p:tgtEl>
                                          <p:spTgt spid="26"/>
                                        </p:tgtEl>
                                        <p:attrNameLst>
                                          <p:attrName>style.visibility</p:attrName>
                                        </p:attrNameLst>
                                      </p:cBhvr>
                                      <p:to>
                                        <p:strVal val="hidden"/>
                                      </p:to>
                                    </p:set>
                                  </p:childTnLst>
                                </p:cTn>
                              </p:par>
                              <p:par>
                                <p:cTn id="89" presetID="1" presetClass="exit" presetSubtype="0" fill="hold" nodeType="withEffect">
                                  <p:stCondLst>
                                    <p:cond delay="0"/>
                                  </p:stCondLst>
                                  <p:childTnLst>
                                    <p:set>
                                      <p:cBhvr>
                                        <p:cTn id="90" dur="1" fill="hold">
                                          <p:stCondLst>
                                            <p:cond delay="0"/>
                                          </p:stCondLst>
                                        </p:cTn>
                                        <p:tgtEl>
                                          <p:spTgt spid="2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1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36" presetClass="emph" presetSubtype="0" fill="hold" nodeType="clickEffect">
                                  <p:stCondLst>
                                    <p:cond delay="0"/>
                                  </p:stCondLst>
                                  <p:iterate type="lt">
                                    <p:tmPct val="10000"/>
                                  </p:iterate>
                                  <p:childTnLst>
                                    <p:animScale>
                                      <p:cBhvr>
                                        <p:cTn id="98" dur="250" autoRev="1" fill="hold">
                                          <p:stCondLst>
                                            <p:cond delay="0"/>
                                          </p:stCondLst>
                                        </p:cTn>
                                        <p:tgtEl>
                                          <p:spTgt spid="3">
                                            <p:txEl>
                                              <p:pRg st="6" end="6"/>
                                            </p:txEl>
                                          </p:spTgt>
                                        </p:tgtEl>
                                      </p:cBhvr>
                                      <p:to x="80000" y="100000"/>
                                    </p:animScale>
                                    <p:anim by="(#ppt_w*0.10)" calcmode="lin" valueType="num">
                                      <p:cBhvr>
                                        <p:cTn id="99" dur="250" autoRev="1" fill="hold">
                                          <p:stCondLst>
                                            <p:cond delay="0"/>
                                          </p:stCondLst>
                                        </p:cTn>
                                        <p:tgtEl>
                                          <p:spTgt spid="3">
                                            <p:txEl>
                                              <p:pRg st="6" end="6"/>
                                            </p:txEl>
                                          </p:spTgt>
                                        </p:tgtEl>
                                        <p:attrNameLst>
                                          <p:attrName>ppt_x</p:attrName>
                                        </p:attrNameLst>
                                      </p:cBhvr>
                                    </p:anim>
                                    <p:anim by="(-#ppt_w*0.10)" calcmode="lin" valueType="num">
                                      <p:cBhvr>
                                        <p:cTn id="100" dur="250" autoRev="1" fill="hold">
                                          <p:stCondLst>
                                            <p:cond delay="0"/>
                                          </p:stCondLst>
                                        </p:cTn>
                                        <p:tgtEl>
                                          <p:spTgt spid="3">
                                            <p:txEl>
                                              <p:pRg st="6" end="6"/>
                                            </p:txEl>
                                          </p:spTgt>
                                        </p:tgtEl>
                                        <p:attrNameLst>
                                          <p:attrName>ppt_y</p:attrName>
                                        </p:attrNameLst>
                                      </p:cBhvr>
                                    </p:anim>
                                    <p:animRot by="-480000">
                                      <p:cBhvr>
                                        <p:cTn id="101" dur="250" autoRev="1" fill="hold">
                                          <p:stCondLst>
                                            <p:cond delay="0"/>
                                          </p:stCondLst>
                                        </p:cTn>
                                        <p:tgtEl>
                                          <p:spTgt spid="3">
                                            <p:txEl>
                                              <p:pRg st="6" end="6"/>
                                            </p:txEl>
                                          </p:spTgt>
                                        </p:tgtEl>
                                        <p:attrNameLst>
                                          <p:attrName>r</p:attrName>
                                        </p:attrNameLst>
                                      </p:cBhvr>
                                    </p:animRo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nodeType="clickEffect">
                                  <p:stCondLst>
                                    <p:cond delay="0"/>
                                  </p:stCondLst>
                                  <p:childTnLst>
                                    <p:set>
                                      <p:cBhvr>
                                        <p:cTn id="105" dur="1" fill="hold">
                                          <p:stCondLst>
                                            <p:cond delay="0"/>
                                          </p:stCondLst>
                                        </p:cTn>
                                        <p:tgtEl>
                                          <p:spTgt spid="31"/>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36" presetClass="emph" presetSubtype="0" fill="hold" nodeType="clickEffect">
                                  <p:stCondLst>
                                    <p:cond delay="0"/>
                                  </p:stCondLst>
                                  <p:iterate type="lt">
                                    <p:tmPct val="10000"/>
                                  </p:iterate>
                                  <p:childTnLst>
                                    <p:animScale>
                                      <p:cBhvr>
                                        <p:cTn id="109" dur="250" autoRev="1" fill="hold">
                                          <p:stCondLst>
                                            <p:cond delay="0"/>
                                          </p:stCondLst>
                                        </p:cTn>
                                        <p:tgtEl>
                                          <p:spTgt spid="3">
                                            <p:txEl>
                                              <p:pRg st="8" end="8"/>
                                            </p:txEl>
                                          </p:spTgt>
                                        </p:tgtEl>
                                      </p:cBhvr>
                                      <p:to x="80000" y="100000"/>
                                    </p:animScale>
                                    <p:anim by="(#ppt_w*0.10)" calcmode="lin" valueType="num">
                                      <p:cBhvr>
                                        <p:cTn id="110" dur="250" autoRev="1" fill="hold">
                                          <p:stCondLst>
                                            <p:cond delay="0"/>
                                          </p:stCondLst>
                                        </p:cTn>
                                        <p:tgtEl>
                                          <p:spTgt spid="3">
                                            <p:txEl>
                                              <p:pRg st="8" end="8"/>
                                            </p:txEl>
                                          </p:spTgt>
                                        </p:tgtEl>
                                        <p:attrNameLst>
                                          <p:attrName>ppt_x</p:attrName>
                                        </p:attrNameLst>
                                      </p:cBhvr>
                                    </p:anim>
                                    <p:anim by="(-#ppt_w*0.10)" calcmode="lin" valueType="num">
                                      <p:cBhvr>
                                        <p:cTn id="111" dur="250" autoRev="1" fill="hold">
                                          <p:stCondLst>
                                            <p:cond delay="0"/>
                                          </p:stCondLst>
                                        </p:cTn>
                                        <p:tgtEl>
                                          <p:spTgt spid="3">
                                            <p:txEl>
                                              <p:pRg st="8" end="8"/>
                                            </p:txEl>
                                          </p:spTgt>
                                        </p:tgtEl>
                                        <p:attrNameLst>
                                          <p:attrName>ppt_y</p:attrName>
                                        </p:attrNameLst>
                                      </p:cBhvr>
                                    </p:anim>
                                    <p:animRot by="-480000">
                                      <p:cBhvr>
                                        <p:cTn id="112" dur="250" autoRev="1" fill="hold">
                                          <p:stCondLst>
                                            <p:cond delay="0"/>
                                          </p:stCondLst>
                                        </p:cTn>
                                        <p:tgtEl>
                                          <p:spTgt spid="3">
                                            <p:txEl>
                                              <p:pRg st="8" end="8"/>
                                            </p:txEl>
                                          </p:spTgt>
                                        </p:tgtEl>
                                        <p:attrNameLst>
                                          <p:attrName>r</p:attrName>
                                        </p:attrNameLst>
                                      </p:cBhvr>
                                    </p:animRo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8"/>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31"/>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36" presetClass="emph" presetSubtype="0" fill="hold" nodeType="clickEffect">
                                  <p:stCondLst>
                                    <p:cond delay="0"/>
                                  </p:stCondLst>
                                  <p:iterate type="lt">
                                    <p:tmPct val="10000"/>
                                  </p:iterate>
                                  <p:childTnLst>
                                    <p:animScale>
                                      <p:cBhvr>
                                        <p:cTn id="122" dur="250" autoRev="1" fill="hold">
                                          <p:stCondLst>
                                            <p:cond delay="0"/>
                                          </p:stCondLst>
                                        </p:cTn>
                                        <p:tgtEl>
                                          <p:spTgt spid="3">
                                            <p:txEl>
                                              <p:pRg st="8" end="8"/>
                                            </p:txEl>
                                          </p:spTgt>
                                        </p:tgtEl>
                                      </p:cBhvr>
                                      <p:to x="80000" y="100000"/>
                                    </p:animScale>
                                    <p:anim by="(#ppt_w*0.10)" calcmode="lin" valueType="num">
                                      <p:cBhvr>
                                        <p:cTn id="123" dur="250" autoRev="1" fill="hold">
                                          <p:stCondLst>
                                            <p:cond delay="0"/>
                                          </p:stCondLst>
                                        </p:cTn>
                                        <p:tgtEl>
                                          <p:spTgt spid="3">
                                            <p:txEl>
                                              <p:pRg st="8" end="8"/>
                                            </p:txEl>
                                          </p:spTgt>
                                        </p:tgtEl>
                                        <p:attrNameLst>
                                          <p:attrName>ppt_x</p:attrName>
                                        </p:attrNameLst>
                                      </p:cBhvr>
                                    </p:anim>
                                    <p:anim by="(-#ppt_w*0.10)" calcmode="lin" valueType="num">
                                      <p:cBhvr>
                                        <p:cTn id="124" dur="250" autoRev="1" fill="hold">
                                          <p:stCondLst>
                                            <p:cond delay="0"/>
                                          </p:stCondLst>
                                        </p:cTn>
                                        <p:tgtEl>
                                          <p:spTgt spid="3">
                                            <p:txEl>
                                              <p:pRg st="8" end="8"/>
                                            </p:txEl>
                                          </p:spTgt>
                                        </p:tgtEl>
                                        <p:attrNameLst>
                                          <p:attrName>ppt_y</p:attrName>
                                        </p:attrNameLst>
                                      </p:cBhvr>
                                    </p:anim>
                                    <p:animRot by="-480000">
                                      <p:cBhvr>
                                        <p:cTn id="125" dur="250" autoRev="1" fill="hold">
                                          <p:stCondLst>
                                            <p:cond delay="0"/>
                                          </p:stCondLst>
                                        </p:cTn>
                                        <p:tgtEl>
                                          <p:spTgt spid="3">
                                            <p:txEl>
                                              <p:pRg st="8" end="8"/>
                                            </p:txEl>
                                          </p:spTgt>
                                        </p:tgtEl>
                                        <p:attrNameLst>
                                          <p:attrName>r</p:attrName>
                                        </p:attrNameLst>
                                      </p:cBhvr>
                                    </p:animRot>
                                  </p:childTnLst>
                                </p:cTn>
                              </p:par>
                            </p:childTnLst>
                          </p:cTn>
                        </p:par>
                      </p:childTnLst>
                    </p:cTn>
                  </p:par>
                  <p:par>
                    <p:cTn id="126" fill="hold">
                      <p:stCondLst>
                        <p:cond delay="indefinite"/>
                      </p:stCondLst>
                      <p:childTnLst>
                        <p:par>
                          <p:cTn id="127" fill="hold">
                            <p:stCondLst>
                              <p:cond delay="0"/>
                            </p:stCondLst>
                            <p:childTnLst>
                              <p:par>
                                <p:cTn id="128" presetID="1" presetClass="entr" presetSubtype="0" fill="hold" nodeType="clickEffect">
                                  <p:stCondLst>
                                    <p:cond delay="0"/>
                                  </p:stCondLst>
                                  <p:childTnLst>
                                    <p:set>
                                      <p:cBhvr>
                                        <p:cTn id="129" dur="1" fill="hold">
                                          <p:stCondLst>
                                            <p:cond delay="0"/>
                                          </p:stCondLst>
                                        </p:cTn>
                                        <p:tgtEl>
                                          <p:spTgt spid="10"/>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36" presetClass="emph" presetSubtype="0" fill="hold" nodeType="clickEffect">
                                  <p:stCondLst>
                                    <p:cond delay="0"/>
                                  </p:stCondLst>
                                  <p:iterate type="lt">
                                    <p:tmPct val="10000"/>
                                  </p:iterate>
                                  <p:childTnLst>
                                    <p:animScale>
                                      <p:cBhvr>
                                        <p:cTn id="133" dur="250" autoRev="1" fill="hold">
                                          <p:stCondLst>
                                            <p:cond delay="0"/>
                                          </p:stCondLst>
                                        </p:cTn>
                                        <p:tgtEl>
                                          <p:spTgt spid="4">
                                            <p:txEl>
                                              <p:pRg st="4" end="4"/>
                                            </p:txEl>
                                          </p:spTgt>
                                        </p:tgtEl>
                                      </p:cBhvr>
                                      <p:to x="80000" y="100000"/>
                                    </p:animScale>
                                    <p:anim by="(#ppt_w*0.10)" calcmode="lin" valueType="num">
                                      <p:cBhvr>
                                        <p:cTn id="134" dur="250" autoRev="1" fill="hold">
                                          <p:stCondLst>
                                            <p:cond delay="0"/>
                                          </p:stCondLst>
                                        </p:cTn>
                                        <p:tgtEl>
                                          <p:spTgt spid="4">
                                            <p:txEl>
                                              <p:pRg st="4" end="4"/>
                                            </p:txEl>
                                          </p:spTgt>
                                        </p:tgtEl>
                                        <p:attrNameLst>
                                          <p:attrName>ppt_x</p:attrName>
                                        </p:attrNameLst>
                                      </p:cBhvr>
                                    </p:anim>
                                    <p:anim by="(-#ppt_w*0.10)" calcmode="lin" valueType="num">
                                      <p:cBhvr>
                                        <p:cTn id="135" dur="250" autoRev="1" fill="hold">
                                          <p:stCondLst>
                                            <p:cond delay="0"/>
                                          </p:stCondLst>
                                        </p:cTn>
                                        <p:tgtEl>
                                          <p:spTgt spid="4">
                                            <p:txEl>
                                              <p:pRg st="4" end="4"/>
                                            </p:txEl>
                                          </p:spTgt>
                                        </p:tgtEl>
                                        <p:attrNameLst>
                                          <p:attrName>ppt_y</p:attrName>
                                        </p:attrNameLst>
                                      </p:cBhvr>
                                    </p:anim>
                                    <p:animRot by="-480000">
                                      <p:cBhvr>
                                        <p:cTn id="136" dur="250" autoRev="1" fill="hold">
                                          <p:stCondLst>
                                            <p:cond delay="0"/>
                                          </p:stCondLst>
                                        </p:cTn>
                                        <p:tgtEl>
                                          <p:spTgt spid="4">
                                            <p:txEl>
                                              <p:pRg st="4" end="4"/>
                                            </p:txEl>
                                          </p:spTgt>
                                        </p:tgtEl>
                                        <p:attrNameLst>
                                          <p:attrName>r</p:attrName>
                                        </p:attrNameLst>
                                      </p:cBhvr>
                                    </p:animRo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nodeType="clickEffect">
                                  <p:stCondLst>
                                    <p:cond delay="0"/>
                                  </p:stCondLst>
                                  <p:childTnLst>
                                    <p:set>
                                      <p:cBhvr>
                                        <p:cTn id="140" dur="1" fill="hold">
                                          <p:stCondLst>
                                            <p:cond delay="0"/>
                                          </p:stCondLst>
                                        </p:cTn>
                                        <p:tgtEl>
                                          <p:spTgt spid="12"/>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36" presetClass="emph" presetSubtype="0" fill="hold" nodeType="clickEffect">
                                  <p:stCondLst>
                                    <p:cond delay="0"/>
                                  </p:stCondLst>
                                  <p:iterate type="lt">
                                    <p:tmPct val="10000"/>
                                  </p:iterate>
                                  <p:childTnLst>
                                    <p:animScale>
                                      <p:cBhvr>
                                        <p:cTn id="144" dur="250" autoRev="1" fill="hold">
                                          <p:stCondLst>
                                            <p:cond delay="0"/>
                                          </p:stCondLst>
                                        </p:cTn>
                                        <p:tgtEl>
                                          <p:spTgt spid="3">
                                            <p:txEl>
                                              <p:pRg st="6" end="6"/>
                                            </p:txEl>
                                          </p:spTgt>
                                        </p:tgtEl>
                                      </p:cBhvr>
                                      <p:to x="80000" y="100000"/>
                                    </p:animScale>
                                    <p:anim by="(#ppt_w*0.10)" calcmode="lin" valueType="num">
                                      <p:cBhvr>
                                        <p:cTn id="145" dur="250" autoRev="1" fill="hold">
                                          <p:stCondLst>
                                            <p:cond delay="0"/>
                                          </p:stCondLst>
                                        </p:cTn>
                                        <p:tgtEl>
                                          <p:spTgt spid="3">
                                            <p:txEl>
                                              <p:pRg st="6" end="6"/>
                                            </p:txEl>
                                          </p:spTgt>
                                        </p:tgtEl>
                                        <p:attrNameLst>
                                          <p:attrName>ppt_x</p:attrName>
                                        </p:attrNameLst>
                                      </p:cBhvr>
                                    </p:anim>
                                    <p:anim by="(-#ppt_w*0.10)" calcmode="lin" valueType="num">
                                      <p:cBhvr>
                                        <p:cTn id="146" dur="250" autoRev="1" fill="hold">
                                          <p:stCondLst>
                                            <p:cond delay="0"/>
                                          </p:stCondLst>
                                        </p:cTn>
                                        <p:tgtEl>
                                          <p:spTgt spid="3">
                                            <p:txEl>
                                              <p:pRg st="6" end="6"/>
                                            </p:txEl>
                                          </p:spTgt>
                                        </p:tgtEl>
                                        <p:attrNameLst>
                                          <p:attrName>ppt_y</p:attrName>
                                        </p:attrNameLst>
                                      </p:cBhvr>
                                    </p:anim>
                                    <p:animRot by="-480000">
                                      <p:cBhvr>
                                        <p:cTn id="147" dur="250" autoRev="1" fill="hold">
                                          <p:stCondLst>
                                            <p:cond delay="0"/>
                                          </p:stCondLst>
                                        </p:cTn>
                                        <p:tgtEl>
                                          <p:spTgt spid="3">
                                            <p:txEl>
                                              <p:pRg st="6" end="6"/>
                                            </p:txEl>
                                          </p:spTgt>
                                        </p:tgtEl>
                                        <p:attrNameLst>
                                          <p:attrName>r</p:attrName>
                                        </p:attrNameLst>
                                      </p:cBhvr>
                                    </p:animRot>
                                  </p:childTnLst>
                                </p:cTn>
                              </p:par>
                            </p:childTnLst>
                          </p:cTn>
                        </p:par>
                      </p:childTnLst>
                    </p:cTn>
                  </p:par>
                  <p:par>
                    <p:cTn id="148" fill="hold">
                      <p:stCondLst>
                        <p:cond delay="indefinite"/>
                      </p:stCondLst>
                      <p:childTnLst>
                        <p:par>
                          <p:cTn id="149" fill="hold">
                            <p:stCondLst>
                              <p:cond delay="0"/>
                            </p:stCondLst>
                            <p:childTnLst>
                              <p:par>
                                <p:cTn id="150" presetID="1" presetClass="entr" presetSubtype="0" fill="hold" nodeType="clickEffect">
                                  <p:stCondLst>
                                    <p:cond delay="0"/>
                                  </p:stCondLst>
                                  <p:childTnLst>
                                    <p:set>
                                      <p:cBhvr>
                                        <p:cTn id="151" dur="1" fill="hold">
                                          <p:stCondLst>
                                            <p:cond delay="0"/>
                                          </p:stCondLst>
                                        </p:cTn>
                                        <p:tgtEl>
                                          <p:spTgt spid="20"/>
                                        </p:tgtEl>
                                        <p:attrNameLst>
                                          <p:attrName>style.visibility</p:attrName>
                                        </p:attrNameLst>
                                      </p:cBhvr>
                                      <p:to>
                                        <p:strVal val="visible"/>
                                      </p:to>
                                    </p:set>
                                  </p:childTnLst>
                                </p:cTn>
                              </p:par>
                            </p:childTnLst>
                          </p:cTn>
                        </p:par>
                      </p:childTnLst>
                    </p:cTn>
                  </p:par>
                  <p:par>
                    <p:cTn id="152" fill="hold">
                      <p:stCondLst>
                        <p:cond delay="indefinite"/>
                      </p:stCondLst>
                      <p:childTnLst>
                        <p:par>
                          <p:cTn id="153" fill="hold">
                            <p:stCondLst>
                              <p:cond delay="0"/>
                            </p:stCondLst>
                            <p:childTnLst>
                              <p:par>
                                <p:cTn id="154" presetID="36" presetClass="emph" presetSubtype="0" fill="hold" nodeType="clickEffect">
                                  <p:stCondLst>
                                    <p:cond delay="0"/>
                                  </p:stCondLst>
                                  <p:iterate type="lt">
                                    <p:tmPct val="10000"/>
                                  </p:iterate>
                                  <p:childTnLst>
                                    <p:animScale>
                                      <p:cBhvr>
                                        <p:cTn id="155" dur="250" autoRev="1" fill="hold">
                                          <p:stCondLst>
                                            <p:cond delay="0"/>
                                          </p:stCondLst>
                                        </p:cTn>
                                        <p:tgtEl>
                                          <p:spTgt spid="4">
                                            <p:txEl>
                                              <p:pRg st="7" end="7"/>
                                            </p:txEl>
                                          </p:spTgt>
                                        </p:tgtEl>
                                      </p:cBhvr>
                                      <p:to x="80000" y="100000"/>
                                    </p:animScale>
                                    <p:anim by="(#ppt_w*0.10)" calcmode="lin" valueType="num">
                                      <p:cBhvr>
                                        <p:cTn id="156" dur="250" autoRev="1" fill="hold">
                                          <p:stCondLst>
                                            <p:cond delay="0"/>
                                          </p:stCondLst>
                                        </p:cTn>
                                        <p:tgtEl>
                                          <p:spTgt spid="4">
                                            <p:txEl>
                                              <p:pRg st="7" end="7"/>
                                            </p:txEl>
                                          </p:spTgt>
                                        </p:tgtEl>
                                        <p:attrNameLst>
                                          <p:attrName>ppt_x</p:attrName>
                                        </p:attrNameLst>
                                      </p:cBhvr>
                                    </p:anim>
                                    <p:anim by="(-#ppt_w*0.10)" calcmode="lin" valueType="num">
                                      <p:cBhvr>
                                        <p:cTn id="157" dur="250" autoRev="1" fill="hold">
                                          <p:stCondLst>
                                            <p:cond delay="0"/>
                                          </p:stCondLst>
                                        </p:cTn>
                                        <p:tgtEl>
                                          <p:spTgt spid="4">
                                            <p:txEl>
                                              <p:pRg st="7" end="7"/>
                                            </p:txEl>
                                          </p:spTgt>
                                        </p:tgtEl>
                                        <p:attrNameLst>
                                          <p:attrName>ppt_y</p:attrName>
                                        </p:attrNameLst>
                                      </p:cBhvr>
                                    </p:anim>
                                    <p:animRot by="-480000">
                                      <p:cBhvr>
                                        <p:cTn id="158" dur="250" autoRev="1" fill="hold">
                                          <p:stCondLst>
                                            <p:cond delay="0"/>
                                          </p:stCondLst>
                                        </p:cTn>
                                        <p:tgtEl>
                                          <p:spTgt spid="4">
                                            <p:txEl>
                                              <p:pRg st="7" end="7"/>
                                            </p:txEl>
                                          </p:spTgt>
                                        </p:tgtEl>
                                        <p:attrNameLst>
                                          <p:attrName>r</p:attrName>
                                        </p:attrNameLst>
                                      </p:cBhvr>
                                    </p:animRo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nodeType="clickEffect">
                                  <p:stCondLst>
                                    <p:cond delay="0"/>
                                  </p:stCondLst>
                                  <p:childTnLst>
                                    <p:set>
                                      <p:cBhvr>
                                        <p:cTn id="162" dur="1" fill="hold">
                                          <p:stCondLst>
                                            <p:cond delay="0"/>
                                          </p:stCondLst>
                                        </p:cTn>
                                        <p:tgtEl>
                                          <p:spTgt spid="16"/>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36" presetClass="emph" presetSubtype="0" fill="hold" nodeType="clickEffect">
                                  <p:stCondLst>
                                    <p:cond delay="0"/>
                                  </p:stCondLst>
                                  <p:iterate type="lt">
                                    <p:tmPct val="10000"/>
                                  </p:iterate>
                                  <p:childTnLst>
                                    <p:animScale>
                                      <p:cBhvr>
                                        <p:cTn id="166" dur="250" autoRev="1" fill="hold">
                                          <p:stCondLst>
                                            <p:cond delay="0"/>
                                          </p:stCondLst>
                                        </p:cTn>
                                        <p:tgtEl>
                                          <p:spTgt spid="3">
                                            <p:txEl>
                                              <p:pRg st="4" end="4"/>
                                            </p:txEl>
                                          </p:spTgt>
                                        </p:tgtEl>
                                      </p:cBhvr>
                                      <p:to x="80000" y="100000"/>
                                    </p:animScale>
                                    <p:anim by="(#ppt_w*0.10)" calcmode="lin" valueType="num">
                                      <p:cBhvr>
                                        <p:cTn id="167" dur="250" autoRev="1" fill="hold">
                                          <p:stCondLst>
                                            <p:cond delay="0"/>
                                          </p:stCondLst>
                                        </p:cTn>
                                        <p:tgtEl>
                                          <p:spTgt spid="3">
                                            <p:txEl>
                                              <p:pRg st="4" end="4"/>
                                            </p:txEl>
                                          </p:spTgt>
                                        </p:tgtEl>
                                        <p:attrNameLst>
                                          <p:attrName>ppt_x</p:attrName>
                                        </p:attrNameLst>
                                      </p:cBhvr>
                                    </p:anim>
                                    <p:anim by="(-#ppt_w*0.10)" calcmode="lin" valueType="num">
                                      <p:cBhvr>
                                        <p:cTn id="168" dur="250" autoRev="1" fill="hold">
                                          <p:stCondLst>
                                            <p:cond delay="0"/>
                                          </p:stCondLst>
                                        </p:cTn>
                                        <p:tgtEl>
                                          <p:spTgt spid="3">
                                            <p:txEl>
                                              <p:pRg st="4" end="4"/>
                                            </p:txEl>
                                          </p:spTgt>
                                        </p:tgtEl>
                                        <p:attrNameLst>
                                          <p:attrName>ppt_y</p:attrName>
                                        </p:attrNameLst>
                                      </p:cBhvr>
                                    </p:anim>
                                    <p:animRot by="-480000">
                                      <p:cBhvr>
                                        <p:cTn id="169" dur="250" autoRev="1" fill="hold">
                                          <p:stCondLst>
                                            <p:cond delay="0"/>
                                          </p:stCondLst>
                                        </p:cTn>
                                        <p:tgtEl>
                                          <p:spTgt spid="3">
                                            <p:txEl>
                                              <p:pRg st="4" end="4"/>
                                            </p:txEl>
                                          </p:spTgt>
                                        </p:tgtEl>
                                        <p:attrNameLst>
                                          <p:attrName>r</p:attrName>
                                        </p:attrNameLst>
                                      </p:cBhvr>
                                    </p:animRot>
                                  </p:childTnLst>
                                </p:cTn>
                              </p:par>
                            </p:childTnLst>
                          </p:cTn>
                        </p:par>
                      </p:childTnLst>
                    </p:cTn>
                  </p:par>
                  <p:par>
                    <p:cTn id="170" fill="hold">
                      <p:stCondLst>
                        <p:cond delay="indefinite"/>
                      </p:stCondLst>
                      <p:childTnLst>
                        <p:par>
                          <p:cTn id="171" fill="hold">
                            <p:stCondLst>
                              <p:cond delay="0"/>
                            </p:stCondLst>
                            <p:childTnLst>
                              <p:par>
                                <p:cTn id="172" presetID="1" presetClass="entr" presetSubtype="0" fill="hold" nodeType="clickEffect">
                                  <p:stCondLst>
                                    <p:cond delay="0"/>
                                  </p:stCondLst>
                                  <p:childTnLst>
                                    <p:set>
                                      <p:cBhvr>
                                        <p:cTn id="173" dur="1" fill="hold">
                                          <p:stCondLst>
                                            <p:cond delay="0"/>
                                          </p:stCondLst>
                                        </p:cTn>
                                        <p:tgtEl>
                                          <p:spTgt spid="22"/>
                                        </p:tgtEl>
                                        <p:attrNameLst>
                                          <p:attrName>style.visibility</p:attrName>
                                        </p:attrNameLst>
                                      </p:cBhvr>
                                      <p:to>
                                        <p:strVal val="visible"/>
                                      </p:to>
                                    </p:set>
                                  </p:childTnLst>
                                </p:cTn>
                              </p:par>
                            </p:childTnLst>
                          </p:cTn>
                        </p:par>
                      </p:childTnLst>
                    </p:cTn>
                  </p:par>
                  <p:par>
                    <p:cTn id="174" fill="hold">
                      <p:stCondLst>
                        <p:cond delay="indefinite"/>
                      </p:stCondLst>
                      <p:childTnLst>
                        <p:par>
                          <p:cTn id="175" fill="hold">
                            <p:stCondLst>
                              <p:cond delay="0"/>
                            </p:stCondLst>
                            <p:childTnLst>
                              <p:par>
                                <p:cTn id="176" presetID="36" presetClass="emph" presetSubtype="0" fill="hold" nodeType="clickEffect">
                                  <p:stCondLst>
                                    <p:cond delay="0"/>
                                  </p:stCondLst>
                                  <p:iterate type="lt">
                                    <p:tmPct val="10000"/>
                                  </p:iterate>
                                  <p:childTnLst>
                                    <p:animScale>
                                      <p:cBhvr>
                                        <p:cTn id="177" dur="250" autoRev="1" fill="hold">
                                          <p:stCondLst>
                                            <p:cond delay="0"/>
                                          </p:stCondLst>
                                        </p:cTn>
                                        <p:tgtEl>
                                          <p:spTgt spid="3">
                                            <p:txEl>
                                              <p:pRg st="4" end="4"/>
                                            </p:txEl>
                                          </p:spTgt>
                                        </p:tgtEl>
                                      </p:cBhvr>
                                      <p:to x="80000" y="100000"/>
                                    </p:animScale>
                                    <p:anim by="(#ppt_w*0.10)" calcmode="lin" valueType="num">
                                      <p:cBhvr>
                                        <p:cTn id="178" dur="250" autoRev="1" fill="hold">
                                          <p:stCondLst>
                                            <p:cond delay="0"/>
                                          </p:stCondLst>
                                        </p:cTn>
                                        <p:tgtEl>
                                          <p:spTgt spid="3">
                                            <p:txEl>
                                              <p:pRg st="4" end="4"/>
                                            </p:txEl>
                                          </p:spTgt>
                                        </p:tgtEl>
                                        <p:attrNameLst>
                                          <p:attrName>ppt_x</p:attrName>
                                        </p:attrNameLst>
                                      </p:cBhvr>
                                    </p:anim>
                                    <p:anim by="(-#ppt_w*0.10)" calcmode="lin" valueType="num">
                                      <p:cBhvr>
                                        <p:cTn id="179" dur="250" autoRev="1" fill="hold">
                                          <p:stCondLst>
                                            <p:cond delay="0"/>
                                          </p:stCondLst>
                                        </p:cTn>
                                        <p:tgtEl>
                                          <p:spTgt spid="3">
                                            <p:txEl>
                                              <p:pRg st="4" end="4"/>
                                            </p:txEl>
                                          </p:spTgt>
                                        </p:tgtEl>
                                        <p:attrNameLst>
                                          <p:attrName>ppt_y</p:attrName>
                                        </p:attrNameLst>
                                      </p:cBhvr>
                                    </p:anim>
                                    <p:animRot by="-480000">
                                      <p:cBhvr>
                                        <p:cTn id="180" dur="250" autoRev="1" fill="hold">
                                          <p:stCondLst>
                                            <p:cond delay="0"/>
                                          </p:stCondLst>
                                        </p:cTn>
                                        <p:tgtEl>
                                          <p:spTgt spid="3">
                                            <p:txEl>
                                              <p:pRg st="4" end="4"/>
                                            </p:txEl>
                                          </p:spTgt>
                                        </p:tgtEl>
                                        <p:attrNameLst>
                                          <p:attrName>r</p:attrName>
                                        </p:attrNameLst>
                                      </p:cBhvr>
                                    </p:animRot>
                                  </p:childTnLst>
                                </p:cTn>
                              </p:par>
                            </p:childTnLst>
                          </p:cTn>
                        </p:par>
                      </p:childTnLst>
                    </p:cTn>
                  </p:par>
                  <p:par>
                    <p:cTn id="181" fill="hold">
                      <p:stCondLst>
                        <p:cond delay="indefinite"/>
                      </p:stCondLst>
                      <p:childTnLst>
                        <p:par>
                          <p:cTn id="182" fill="hold">
                            <p:stCondLst>
                              <p:cond delay="0"/>
                            </p:stCondLst>
                            <p:childTnLst>
                              <p:par>
                                <p:cTn id="183" presetID="1" presetClass="entr" presetSubtype="0" fill="hold" nodeType="clickEffect">
                                  <p:stCondLst>
                                    <p:cond delay="0"/>
                                  </p:stCondLst>
                                  <p:childTnLst>
                                    <p:set>
                                      <p:cBhvr>
                                        <p:cTn id="184" dur="1" fill="hold">
                                          <p:stCondLst>
                                            <p:cond delay="0"/>
                                          </p:stCondLst>
                                        </p:cTn>
                                        <p:tgtEl>
                                          <p:spTgt spid="26"/>
                                        </p:tgtEl>
                                        <p:attrNameLst>
                                          <p:attrName>style.visibility</p:attrName>
                                        </p:attrNameLst>
                                      </p:cBhvr>
                                      <p:to>
                                        <p:strVal val="visible"/>
                                      </p:to>
                                    </p:set>
                                  </p:childTnLst>
                                </p:cTn>
                              </p:par>
                            </p:childTnLst>
                          </p:cTn>
                        </p:par>
                      </p:childTnLst>
                    </p:cTn>
                  </p:par>
                  <p:par>
                    <p:cTn id="185" fill="hold">
                      <p:stCondLst>
                        <p:cond delay="indefinite"/>
                      </p:stCondLst>
                      <p:childTnLst>
                        <p:par>
                          <p:cTn id="186" fill="hold">
                            <p:stCondLst>
                              <p:cond delay="0"/>
                            </p:stCondLst>
                            <p:childTnLst>
                              <p:par>
                                <p:cTn id="187" presetID="36" presetClass="emph" presetSubtype="0" fill="hold" nodeType="clickEffect">
                                  <p:stCondLst>
                                    <p:cond delay="0"/>
                                  </p:stCondLst>
                                  <p:iterate type="lt">
                                    <p:tmPct val="10000"/>
                                  </p:iterate>
                                  <p:childTnLst>
                                    <p:animScale>
                                      <p:cBhvr>
                                        <p:cTn id="188" dur="250" autoRev="1" fill="hold">
                                          <p:stCondLst>
                                            <p:cond delay="0"/>
                                          </p:stCondLst>
                                        </p:cTn>
                                        <p:tgtEl>
                                          <p:spTgt spid="3">
                                            <p:txEl>
                                              <p:pRg st="8" end="8"/>
                                            </p:txEl>
                                          </p:spTgt>
                                        </p:tgtEl>
                                      </p:cBhvr>
                                      <p:to x="80000" y="100000"/>
                                    </p:animScale>
                                    <p:anim by="(#ppt_w*0.10)" calcmode="lin" valueType="num">
                                      <p:cBhvr>
                                        <p:cTn id="189" dur="250" autoRev="1" fill="hold">
                                          <p:stCondLst>
                                            <p:cond delay="0"/>
                                          </p:stCondLst>
                                        </p:cTn>
                                        <p:tgtEl>
                                          <p:spTgt spid="3">
                                            <p:txEl>
                                              <p:pRg st="8" end="8"/>
                                            </p:txEl>
                                          </p:spTgt>
                                        </p:tgtEl>
                                        <p:attrNameLst>
                                          <p:attrName>ppt_x</p:attrName>
                                        </p:attrNameLst>
                                      </p:cBhvr>
                                    </p:anim>
                                    <p:anim by="(-#ppt_w*0.10)" calcmode="lin" valueType="num">
                                      <p:cBhvr>
                                        <p:cTn id="190" dur="250" autoRev="1" fill="hold">
                                          <p:stCondLst>
                                            <p:cond delay="0"/>
                                          </p:stCondLst>
                                        </p:cTn>
                                        <p:tgtEl>
                                          <p:spTgt spid="3">
                                            <p:txEl>
                                              <p:pRg st="8" end="8"/>
                                            </p:txEl>
                                          </p:spTgt>
                                        </p:tgtEl>
                                        <p:attrNameLst>
                                          <p:attrName>ppt_y</p:attrName>
                                        </p:attrNameLst>
                                      </p:cBhvr>
                                    </p:anim>
                                    <p:animRot by="-480000">
                                      <p:cBhvr>
                                        <p:cTn id="191" dur="250" autoRev="1" fill="hold">
                                          <p:stCondLst>
                                            <p:cond delay="0"/>
                                          </p:stCondLst>
                                        </p:cTn>
                                        <p:tgtEl>
                                          <p:spTgt spid="3">
                                            <p:txEl>
                                              <p:pRg st="8" end="8"/>
                                            </p:txEl>
                                          </p:spTgt>
                                        </p:tgtEl>
                                        <p:attrNameLst>
                                          <p:attrName>r</p:attrName>
                                        </p:attrNameLst>
                                      </p:cBhvr>
                                    </p:animRot>
                                  </p:childTnLst>
                                </p:cTn>
                              </p:par>
                            </p:childTnLst>
                          </p:cTn>
                        </p:par>
                      </p:childTnLst>
                    </p:cTn>
                  </p:par>
                  <p:par>
                    <p:cTn id="192" fill="hold">
                      <p:stCondLst>
                        <p:cond delay="indefinite"/>
                      </p:stCondLst>
                      <p:childTnLst>
                        <p:par>
                          <p:cTn id="193" fill="hold">
                            <p:stCondLst>
                              <p:cond delay="0"/>
                            </p:stCondLst>
                            <p:childTnLst>
                              <p:par>
                                <p:cTn id="194" presetID="1" presetClass="entr" presetSubtype="0" fill="hold" nodeType="clickEffect">
                                  <p:stCondLst>
                                    <p:cond delay="0"/>
                                  </p:stCondLst>
                                  <p:childTnLst>
                                    <p:set>
                                      <p:cBhvr>
                                        <p:cTn id="195" dur="1" fill="hold">
                                          <p:stCondLst>
                                            <p:cond delay="0"/>
                                          </p:stCondLst>
                                        </p:cTn>
                                        <p:tgtEl>
                                          <p:spTgt spid="18"/>
                                        </p:tgtEl>
                                        <p:attrNameLst>
                                          <p:attrName>style.visibility</p:attrName>
                                        </p:attrNameLst>
                                      </p:cBhvr>
                                      <p:to>
                                        <p:strVal val="visible"/>
                                      </p:to>
                                    </p:set>
                                  </p:childTnLst>
                                </p:cTn>
                              </p:par>
                            </p:childTnLst>
                          </p:cTn>
                        </p:par>
                      </p:childTnLst>
                    </p:cTn>
                  </p:par>
                  <p:par>
                    <p:cTn id="196" fill="hold">
                      <p:stCondLst>
                        <p:cond delay="indefinite"/>
                      </p:stCondLst>
                      <p:childTnLst>
                        <p:par>
                          <p:cTn id="197" fill="hold">
                            <p:stCondLst>
                              <p:cond delay="0"/>
                            </p:stCondLst>
                            <p:childTnLst>
                              <p:par>
                                <p:cTn id="198" presetID="36" presetClass="emph" presetSubtype="0" fill="hold" nodeType="clickEffect">
                                  <p:stCondLst>
                                    <p:cond delay="0"/>
                                  </p:stCondLst>
                                  <p:iterate type="lt">
                                    <p:tmPct val="10000"/>
                                  </p:iterate>
                                  <p:childTnLst>
                                    <p:animScale>
                                      <p:cBhvr>
                                        <p:cTn id="199" dur="250" autoRev="1" fill="hold">
                                          <p:stCondLst>
                                            <p:cond delay="0"/>
                                          </p:stCondLst>
                                        </p:cTn>
                                        <p:tgtEl>
                                          <p:spTgt spid="3">
                                            <p:txEl>
                                              <p:pRg st="6" end="6"/>
                                            </p:txEl>
                                          </p:spTgt>
                                        </p:tgtEl>
                                      </p:cBhvr>
                                      <p:to x="80000" y="100000"/>
                                    </p:animScale>
                                    <p:anim by="(#ppt_w*0.10)" calcmode="lin" valueType="num">
                                      <p:cBhvr>
                                        <p:cTn id="200" dur="250" autoRev="1" fill="hold">
                                          <p:stCondLst>
                                            <p:cond delay="0"/>
                                          </p:stCondLst>
                                        </p:cTn>
                                        <p:tgtEl>
                                          <p:spTgt spid="3">
                                            <p:txEl>
                                              <p:pRg st="6" end="6"/>
                                            </p:txEl>
                                          </p:spTgt>
                                        </p:tgtEl>
                                        <p:attrNameLst>
                                          <p:attrName>ppt_x</p:attrName>
                                        </p:attrNameLst>
                                      </p:cBhvr>
                                    </p:anim>
                                    <p:anim by="(-#ppt_w*0.10)" calcmode="lin" valueType="num">
                                      <p:cBhvr>
                                        <p:cTn id="201" dur="250" autoRev="1" fill="hold">
                                          <p:stCondLst>
                                            <p:cond delay="0"/>
                                          </p:stCondLst>
                                        </p:cTn>
                                        <p:tgtEl>
                                          <p:spTgt spid="3">
                                            <p:txEl>
                                              <p:pRg st="6" end="6"/>
                                            </p:txEl>
                                          </p:spTgt>
                                        </p:tgtEl>
                                        <p:attrNameLst>
                                          <p:attrName>ppt_y</p:attrName>
                                        </p:attrNameLst>
                                      </p:cBhvr>
                                    </p:anim>
                                    <p:animRot by="-480000">
                                      <p:cBhvr>
                                        <p:cTn id="202" dur="250" autoRev="1" fill="hold">
                                          <p:stCondLst>
                                            <p:cond delay="0"/>
                                          </p:stCondLst>
                                        </p:cTn>
                                        <p:tgtEl>
                                          <p:spTgt spid="3">
                                            <p:txEl>
                                              <p:pRg st="6" end="6"/>
                                            </p:txEl>
                                          </p:spTgt>
                                        </p:tgtEl>
                                        <p:attrNameLst>
                                          <p:attrName>r</p:attrName>
                                        </p:attrNameLst>
                                      </p:cBhvr>
                                    </p:animRo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nodeType="clickEffect">
                                  <p:stCondLst>
                                    <p:cond delay="0"/>
                                  </p:stCondLst>
                                  <p:childTnLst>
                                    <p:set>
                                      <p:cBhvr>
                                        <p:cTn id="206" dur="1" fill="hold">
                                          <p:stCondLst>
                                            <p:cond delay="0"/>
                                          </p:stCondLst>
                                        </p:cTn>
                                        <p:tgtEl>
                                          <p:spTgt spid="31"/>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presetID="36" presetClass="emph" presetSubtype="0" fill="hold" nodeType="clickEffect">
                                  <p:stCondLst>
                                    <p:cond delay="0"/>
                                  </p:stCondLst>
                                  <p:iterate type="lt">
                                    <p:tmPct val="10000"/>
                                  </p:iterate>
                                  <p:childTnLst>
                                    <p:animScale>
                                      <p:cBhvr>
                                        <p:cTn id="210" dur="250" autoRev="1" fill="hold">
                                          <p:stCondLst>
                                            <p:cond delay="0"/>
                                          </p:stCondLst>
                                        </p:cTn>
                                        <p:tgtEl>
                                          <p:spTgt spid="3">
                                            <p:txEl>
                                              <p:pRg st="8" end="8"/>
                                            </p:txEl>
                                          </p:spTgt>
                                        </p:tgtEl>
                                      </p:cBhvr>
                                      <p:to x="80000" y="100000"/>
                                    </p:animScale>
                                    <p:anim by="(#ppt_w*0.10)" calcmode="lin" valueType="num">
                                      <p:cBhvr>
                                        <p:cTn id="211" dur="250" autoRev="1" fill="hold">
                                          <p:stCondLst>
                                            <p:cond delay="0"/>
                                          </p:stCondLst>
                                        </p:cTn>
                                        <p:tgtEl>
                                          <p:spTgt spid="3">
                                            <p:txEl>
                                              <p:pRg st="8" end="8"/>
                                            </p:txEl>
                                          </p:spTgt>
                                        </p:tgtEl>
                                        <p:attrNameLst>
                                          <p:attrName>ppt_x</p:attrName>
                                        </p:attrNameLst>
                                      </p:cBhvr>
                                    </p:anim>
                                    <p:anim by="(-#ppt_w*0.10)" calcmode="lin" valueType="num">
                                      <p:cBhvr>
                                        <p:cTn id="212" dur="250" autoRev="1" fill="hold">
                                          <p:stCondLst>
                                            <p:cond delay="0"/>
                                          </p:stCondLst>
                                        </p:cTn>
                                        <p:tgtEl>
                                          <p:spTgt spid="3">
                                            <p:txEl>
                                              <p:pRg st="8" end="8"/>
                                            </p:txEl>
                                          </p:spTgt>
                                        </p:tgtEl>
                                        <p:attrNameLst>
                                          <p:attrName>ppt_y</p:attrName>
                                        </p:attrNameLst>
                                      </p:cBhvr>
                                    </p:anim>
                                    <p:animRot by="-480000">
                                      <p:cBhvr>
                                        <p:cTn id="213" dur="250" autoRev="1" fill="hold">
                                          <p:stCondLst>
                                            <p:cond delay="0"/>
                                          </p:stCondLst>
                                        </p:cTn>
                                        <p:tgtEl>
                                          <p:spTgt spid="3">
                                            <p:txEl>
                                              <p:pRg st="8" end="8"/>
                                            </p:txEl>
                                          </p:spTgt>
                                        </p:tgtEl>
                                        <p:attrNameLst>
                                          <p:attrName>r</p:attrName>
                                        </p:attrNameLst>
                                      </p:cBhvr>
                                    </p:animRot>
                                  </p:childTnLst>
                                </p:cTn>
                              </p:par>
                            </p:childTnLst>
                          </p:cTn>
                        </p:par>
                      </p:childTnLst>
                    </p:cTn>
                  </p:par>
                  <p:par>
                    <p:cTn id="214" fill="hold">
                      <p:stCondLst>
                        <p:cond delay="indefinite"/>
                      </p:stCondLst>
                      <p:childTnLst>
                        <p:par>
                          <p:cTn id="215" fill="hold">
                            <p:stCondLst>
                              <p:cond delay="0"/>
                            </p:stCondLst>
                            <p:childTnLst>
                              <p:par>
                                <p:cTn id="216" presetID="36" presetClass="emph" presetSubtype="0" fill="hold" nodeType="clickEffect">
                                  <p:stCondLst>
                                    <p:cond delay="0"/>
                                  </p:stCondLst>
                                  <p:iterate type="lt">
                                    <p:tmPct val="10000"/>
                                  </p:iterate>
                                  <p:childTnLst>
                                    <p:animScale>
                                      <p:cBhvr>
                                        <p:cTn id="217" dur="250" autoRev="1" fill="hold">
                                          <p:stCondLst>
                                            <p:cond delay="0"/>
                                          </p:stCondLst>
                                        </p:cTn>
                                        <p:tgtEl>
                                          <p:spTgt spid="4">
                                            <p:txEl>
                                              <p:pRg st="4" end="4"/>
                                            </p:txEl>
                                          </p:spTgt>
                                        </p:tgtEl>
                                      </p:cBhvr>
                                      <p:to x="80000" y="100000"/>
                                    </p:animScale>
                                    <p:anim by="(#ppt_w*0.10)" calcmode="lin" valueType="num">
                                      <p:cBhvr>
                                        <p:cTn id="218" dur="250" autoRev="1" fill="hold">
                                          <p:stCondLst>
                                            <p:cond delay="0"/>
                                          </p:stCondLst>
                                        </p:cTn>
                                        <p:tgtEl>
                                          <p:spTgt spid="4">
                                            <p:txEl>
                                              <p:pRg st="4" end="4"/>
                                            </p:txEl>
                                          </p:spTgt>
                                        </p:tgtEl>
                                        <p:attrNameLst>
                                          <p:attrName>ppt_x</p:attrName>
                                        </p:attrNameLst>
                                      </p:cBhvr>
                                    </p:anim>
                                    <p:anim by="(-#ppt_w*0.10)" calcmode="lin" valueType="num">
                                      <p:cBhvr>
                                        <p:cTn id="219" dur="250" autoRev="1" fill="hold">
                                          <p:stCondLst>
                                            <p:cond delay="0"/>
                                          </p:stCondLst>
                                        </p:cTn>
                                        <p:tgtEl>
                                          <p:spTgt spid="4">
                                            <p:txEl>
                                              <p:pRg st="4" end="4"/>
                                            </p:txEl>
                                          </p:spTgt>
                                        </p:tgtEl>
                                        <p:attrNameLst>
                                          <p:attrName>ppt_y</p:attrName>
                                        </p:attrNameLst>
                                      </p:cBhvr>
                                    </p:anim>
                                    <p:animRot by="-480000">
                                      <p:cBhvr>
                                        <p:cTn id="220" dur="250" autoRev="1" fill="hold">
                                          <p:stCondLst>
                                            <p:cond delay="0"/>
                                          </p:stCondLst>
                                        </p:cTn>
                                        <p:tgtEl>
                                          <p:spTgt spid="4">
                                            <p:txEl>
                                              <p:pRg st="4" end="4"/>
                                            </p:txEl>
                                          </p:spTgt>
                                        </p:tgtEl>
                                        <p:attrNameLst>
                                          <p:attrName>r</p:attrName>
                                        </p:attrNameLst>
                                      </p:cBhvr>
                                    </p:animRot>
                                  </p:childTnLst>
                                </p:cTn>
                              </p:par>
                              <p:par>
                                <p:cTn id="221" presetID="36" presetClass="emph" presetSubtype="0" fill="hold" nodeType="withEffect">
                                  <p:stCondLst>
                                    <p:cond delay="0"/>
                                  </p:stCondLst>
                                  <p:iterate type="lt">
                                    <p:tmPct val="10000"/>
                                  </p:iterate>
                                  <p:childTnLst>
                                    <p:animScale>
                                      <p:cBhvr>
                                        <p:cTn id="222" dur="250" autoRev="1" fill="hold">
                                          <p:stCondLst>
                                            <p:cond delay="0"/>
                                          </p:stCondLst>
                                        </p:cTn>
                                        <p:tgtEl>
                                          <p:spTgt spid="4">
                                            <p:txEl>
                                              <p:pRg st="7" end="7"/>
                                            </p:txEl>
                                          </p:spTgt>
                                        </p:tgtEl>
                                      </p:cBhvr>
                                      <p:to x="80000" y="100000"/>
                                    </p:animScale>
                                    <p:anim by="(#ppt_w*0.10)" calcmode="lin" valueType="num">
                                      <p:cBhvr>
                                        <p:cTn id="223" dur="250" autoRev="1" fill="hold">
                                          <p:stCondLst>
                                            <p:cond delay="0"/>
                                          </p:stCondLst>
                                        </p:cTn>
                                        <p:tgtEl>
                                          <p:spTgt spid="4">
                                            <p:txEl>
                                              <p:pRg st="7" end="7"/>
                                            </p:txEl>
                                          </p:spTgt>
                                        </p:tgtEl>
                                        <p:attrNameLst>
                                          <p:attrName>ppt_x</p:attrName>
                                        </p:attrNameLst>
                                      </p:cBhvr>
                                    </p:anim>
                                    <p:anim by="(-#ppt_w*0.10)" calcmode="lin" valueType="num">
                                      <p:cBhvr>
                                        <p:cTn id="224" dur="250" autoRev="1" fill="hold">
                                          <p:stCondLst>
                                            <p:cond delay="0"/>
                                          </p:stCondLst>
                                        </p:cTn>
                                        <p:tgtEl>
                                          <p:spTgt spid="4">
                                            <p:txEl>
                                              <p:pRg st="7" end="7"/>
                                            </p:txEl>
                                          </p:spTgt>
                                        </p:tgtEl>
                                        <p:attrNameLst>
                                          <p:attrName>ppt_y</p:attrName>
                                        </p:attrNameLst>
                                      </p:cBhvr>
                                    </p:anim>
                                    <p:animRot by="-480000">
                                      <p:cBhvr>
                                        <p:cTn id="225" dur="250" autoRev="1" fill="hold">
                                          <p:stCondLst>
                                            <p:cond delay="0"/>
                                          </p:stCondLst>
                                        </p:cTn>
                                        <p:tgtEl>
                                          <p:spTgt spid="4">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23927</TotalTime>
  <Words>805</Words>
  <Application>Microsoft Macintosh PowerPoint</Application>
  <PresentationFormat>Diavoorstelling (4:3)</PresentationFormat>
  <Paragraphs>215</Paragraphs>
  <Slides>13</Slides>
  <Notes>7</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Arial Black</vt:lpstr>
      <vt:lpstr>Calibri</vt:lpstr>
      <vt:lpstr>Office-thema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Maud</dc:creator>
  <cp:lastModifiedBy>Maud Stehouwer</cp:lastModifiedBy>
  <cp:revision>170</cp:revision>
  <cp:lastPrinted>2013-10-29T05:02:23Z</cp:lastPrinted>
  <dcterms:created xsi:type="dcterms:W3CDTF">2010-08-23T14:45:38Z</dcterms:created>
  <dcterms:modified xsi:type="dcterms:W3CDTF">2019-09-11T05:51:25Z</dcterms:modified>
</cp:coreProperties>
</file>