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32" r:id="rId3"/>
  </p:sldMasterIdLst>
  <p:notesMasterIdLst>
    <p:notesMasterId r:id="rId15"/>
  </p:notesMasterIdLst>
  <p:sldIdLst>
    <p:sldId id="411" r:id="rId4"/>
    <p:sldId id="894" r:id="rId5"/>
    <p:sldId id="882" r:id="rId6"/>
    <p:sldId id="884" r:id="rId7"/>
    <p:sldId id="883" r:id="rId8"/>
    <p:sldId id="891" r:id="rId9"/>
    <p:sldId id="586" r:id="rId10"/>
    <p:sldId id="587" r:id="rId11"/>
    <p:sldId id="897" r:id="rId12"/>
    <p:sldId id="896" r:id="rId13"/>
    <p:sldId id="8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25-02-19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25-02-19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25-02-19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44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91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88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02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4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4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99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85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25-02-19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25-02-19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25-02-19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25-02-19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25-02-19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56F-F035-45BB-A575-334E4AD2C93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6B0C-21F8-4CDB-BED1-A7A6E0C74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3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ek.net/hitlers-stalen-vuist-de-evolutie-van-het-duitse-tankwapen-1939-1945/80182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jpeg"/><Relationship Id="rId21" Type="http://schemas.openxmlformats.org/officeDocument/2006/relationships/image" Target="../media/image69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44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5" Type="http://schemas.openxmlformats.org/officeDocument/2006/relationships/image" Target="../media/image53.jpe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5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847528" y="793875"/>
            <a:ext cx="8568952" cy="51125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5" y="1820260"/>
            <a:ext cx="919761" cy="7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941869" y="12966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66276" y="5310344"/>
            <a:ext cx="25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16347" y="52064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Opslag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775520" y="12218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091436"/>
            <a:ext cx="919761" cy="6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60" y="497889"/>
            <a:ext cx="999309" cy="7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595065"/>
            <a:ext cx="1096111" cy="7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930132"/>
            <a:ext cx="1171576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4" y="433835"/>
            <a:ext cx="1499289" cy="11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954784"/>
            <a:ext cx="1309688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oorde 6"/>
          <p:cNvSpPr/>
          <p:nvPr/>
        </p:nvSpPr>
        <p:spPr>
          <a:xfrm>
            <a:off x="4435763" y="2450060"/>
            <a:ext cx="30283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Koorde 25"/>
          <p:cNvSpPr/>
          <p:nvPr/>
        </p:nvSpPr>
        <p:spPr>
          <a:xfrm rot="10800000">
            <a:off x="4295803" y="2450059"/>
            <a:ext cx="35078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2810099"/>
            <a:ext cx="1368151" cy="8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vak 29"/>
          <p:cNvSpPr txBox="1"/>
          <p:nvPr/>
        </p:nvSpPr>
        <p:spPr>
          <a:xfrm>
            <a:off x="6023992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Wetenschap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367808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Overheid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7" y="2804079"/>
            <a:ext cx="1553781" cy="8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2" y="937893"/>
            <a:ext cx="1070477" cy="11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01987"/>
            <a:ext cx="952456" cy="112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17" y="4346672"/>
            <a:ext cx="1157939" cy="7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31" y="5114355"/>
            <a:ext cx="1147023" cy="64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37" y="768460"/>
            <a:ext cx="1031751" cy="7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36102"/>
            <a:ext cx="1284363" cy="6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BBD2F2-96FB-4262-82AD-B20C1C04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468BA6-301C-4659-838F-7E4471AB7B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8978" y="2588351"/>
            <a:ext cx="1140196" cy="677848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961F7EB6-2EB8-4B4D-9888-8C56C4ED8297}"/>
              </a:ext>
            </a:extLst>
          </p:cNvPr>
          <p:cNvSpPr txBox="1"/>
          <p:nvPr/>
        </p:nvSpPr>
        <p:spPr>
          <a:xfrm>
            <a:off x="3280909" y="4390553"/>
            <a:ext cx="582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Hokjes denken of </a:t>
            </a:r>
            <a:r>
              <a:rPr lang="nl-NL" sz="2000" b="1" dirty="0">
                <a:solidFill>
                  <a:srgbClr val="7030A0"/>
                </a:solidFill>
              </a:rPr>
              <a:t>denken over grenzen?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85F9276-AF90-7A49-A5F6-79BF9819AB0F}"/>
              </a:ext>
            </a:extLst>
          </p:cNvPr>
          <p:cNvSpPr/>
          <p:nvPr/>
        </p:nvSpPr>
        <p:spPr>
          <a:xfrm>
            <a:off x="9106793" y="1524552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9621B473-7D33-7040-B48C-5B216749D522}"/>
              </a:ext>
            </a:extLst>
          </p:cNvPr>
          <p:cNvSpPr/>
          <p:nvPr/>
        </p:nvSpPr>
        <p:spPr>
          <a:xfrm>
            <a:off x="7142468" y="5139521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FB612291-C68F-4C1D-B30C-5AC1ACBA606E}"/>
              </a:ext>
            </a:extLst>
          </p:cNvPr>
          <p:cNvSpPr/>
          <p:nvPr/>
        </p:nvSpPr>
        <p:spPr>
          <a:xfrm>
            <a:off x="4154509" y="5292094"/>
            <a:ext cx="1565218" cy="12795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8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81F5AF6-FA70-4279-B0E5-18F4A1737606}"/>
              </a:ext>
            </a:extLst>
          </p:cNvPr>
          <p:cNvSpPr txBox="1"/>
          <p:nvPr/>
        </p:nvSpPr>
        <p:spPr>
          <a:xfrm>
            <a:off x="5092935" y="2863349"/>
            <a:ext cx="643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je niets doet, kom je nergens.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Zonder samenwerking ook niet.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4404692" y="423000"/>
            <a:ext cx="739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Transitie kan je niet plannen</a:t>
            </a:r>
          </a:p>
        </p:txBody>
      </p:sp>
      <p:pic>
        <p:nvPicPr>
          <p:cNvPr id="8" name="Afbeelding 7" descr="1808_HYGRO_Waterstofmolen_02.aiH.jpg">
            <a:extLst>
              <a:ext uri="{FF2B5EF4-FFF2-40B4-BE49-F238E27FC236}">
                <a16:creationId xmlns:a16="http://schemas.microsoft.com/office/drawing/2014/main" id="{C736781F-D456-A94D-BFF7-22B0E1A8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1623"/>
          <a:stretch/>
        </p:blipFill>
        <p:spPr>
          <a:xfrm>
            <a:off x="116798" y="152446"/>
            <a:ext cx="3973689" cy="23085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6023EA-EB50-C24B-85F3-3998F1CE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5" b="741"/>
          <a:stretch/>
        </p:blipFill>
        <p:spPr>
          <a:xfrm>
            <a:off x="124545" y="2587170"/>
            <a:ext cx="3970867" cy="21567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C2D1344-E861-4CF8-B67A-621CBA28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5" y="4870183"/>
            <a:ext cx="3965942" cy="18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9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81F5AF6-FA70-4279-B0E5-18F4A1737606}"/>
              </a:ext>
            </a:extLst>
          </p:cNvPr>
          <p:cNvSpPr txBox="1"/>
          <p:nvPr/>
        </p:nvSpPr>
        <p:spPr>
          <a:xfrm>
            <a:off x="5092935" y="2863349"/>
            <a:ext cx="6435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Opeens is het er. Van tevoren kun je het niet precies bedenken. </a:t>
            </a:r>
            <a:endParaRPr lang="nl-NL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200" dirty="0" err="1">
                <a:solidFill>
                  <a:schemeClr val="bg1"/>
                </a:solidFill>
              </a:rPr>
              <a:t>Zeitgeist</a:t>
            </a:r>
            <a:r>
              <a:rPr lang="nl-NL" sz="3200" dirty="0">
                <a:solidFill>
                  <a:schemeClr val="bg1"/>
                </a:solidFill>
              </a:rPr>
              <a:t>, “toevallig” samenkomen van dingen.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4404691" y="423000"/>
            <a:ext cx="775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Transitie betekent </a:t>
            </a:r>
            <a:r>
              <a:rPr kumimoji="0" lang="nl-NL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emergence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1808_HYGRO_Waterstofmolen_02.aiH.jpg">
            <a:extLst>
              <a:ext uri="{FF2B5EF4-FFF2-40B4-BE49-F238E27FC236}">
                <a16:creationId xmlns:a16="http://schemas.microsoft.com/office/drawing/2014/main" id="{C736781F-D456-A94D-BFF7-22B0E1A8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1623"/>
          <a:stretch/>
        </p:blipFill>
        <p:spPr>
          <a:xfrm>
            <a:off x="116798" y="152446"/>
            <a:ext cx="3973689" cy="23085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6023EA-EB50-C24B-85F3-3998F1CE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5" b="741"/>
          <a:stretch/>
        </p:blipFill>
        <p:spPr>
          <a:xfrm>
            <a:off x="124545" y="2587170"/>
            <a:ext cx="3970867" cy="21567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C2D1344-E861-4CF8-B67A-621CBA28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5" y="4870183"/>
            <a:ext cx="3965942" cy="18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1847528" y="793875"/>
            <a:ext cx="8568952" cy="51125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15" y="1820260"/>
            <a:ext cx="919761" cy="7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941869" y="12966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66276" y="5310344"/>
            <a:ext cx="25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16347" y="52064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Opslag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775520" y="12218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091436"/>
            <a:ext cx="919761" cy="6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60" y="497889"/>
            <a:ext cx="999309" cy="7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595065"/>
            <a:ext cx="1096111" cy="7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930132"/>
            <a:ext cx="1171576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4" y="433835"/>
            <a:ext cx="1499289" cy="11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954784"/>
            <a:ext cx="1309688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oorde 6"/>
          <p:cNvSpPr/>
          <p:nvPr/>
        </p:nvSpPr>
        <p:spPr>
          <a:xfrm>
            <a:off x="4435763" y="2450060"/>
            <a:ext cx="30283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Koorde 25"/>
          <p:cNvSpPr/>
          <p:nvPr/>
        </p:nvSpPr>
        <p:spPr>
          <a:xfrm rot="10800000">
            <a:off x="4295803" y="2450059"/>
            <a:ext cx="3507891" cy="1787309"/>
          </a:xfrm>
          <a:prstGeom prst="chord">
            <a:avLst>
              <a:gd name="adj1" fmla="val 5465986"/>
              <a:gd name="adj2" fmla="val 16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2810099"/>
            <a:ext cx="1368151" cy="8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vak 29"/>
          <p:cNvSpPr txBox="1"/>
          <p:nvPr/>
        </p:nvSpPr>
        <p:spPr>
          <a:xfrm>
            <a:off x="6023992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Wetenschap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367808" y="36741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Overheid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7" y="2804079"/>
            <a:ext cx="1553781" cy="8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2" y="937893"/>
            <a:ext cx="1070477" cy="110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01987"/>
            <a:ext cx="952456" cy="112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17" y="4346672"/>
            <a:ext cx="1157939" cy="76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31" y="5114355"/>
            <a:ext cx="1147023" cy="64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37" y="768460"/>
            <a:ext cx="1031751" cy="7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36102"/>
            <a:ext cx="1284363" cy="6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BBD2F2-96FB-4262-82AD-B20C1C04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468BA6-301C-4659-838F-7E4471AB7B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8978" y="2588351"/>
            <a:ext cx="1140196" cy="677848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961F7EB6-2EB8-4B4D-9888-8C56C4ED8297}"/>
              </a:ext>
            </a:extLst>
          </p:cNvPr>
          <p:cNvSpPr txBox="1"/>
          <p:nvPr/>
        </p:nvSpPr>
        <p:spPr>
          <a:xfrm>
            <a:off x="3280909" y="4390553"/>
            <a:ext cx="582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FF0000"/>
                </a:solidFill>
              </a:rPr>
              <a:t>Hokjes denken of </a:t>
            </a:r>
            <a:r>
              <a:rPr lang="nl-NL" sz="2000" b="1" dirty="0">
                <a:solidFill>
                  <a:srgbClr val="7030A0"/>
                </a:solidFill>
              </a:rPr>
              <a:t>samenwerkende</a:t>
            </a:r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>
                <a:solidFill>
                  <a:srgbClr val="7030A0"/>
                </a:solidFill>
              </a:rPr>
              <a:t>experts?</a:t>
            </a:r>
          </a:p>
        </p:txBody>
      </p:sp>
    </p:spTree>
    <p:extLst>
      <p:ext uri="{BB962C8B-B14F-4D97-AF65-F5344CB8AC3E}">
        <p14:creationId xmlns:p14="http://schemas.microsoft.com/office/powerpoint/2010/main" val="6239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077202-4644-488C-BF9B-AC3F903666F9}"/>
              </a:ext>
            </a:extLst>
          </p:cNvPr>
          <p:cNvSpPr txBox="1"/>
          <p:nvPr/>
        </p:nvSpPr>
        <p:spPr>
          <a:xfrm>
            <a:off x="745558" y="1226598"/>
            <a:ext cx="9680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Denken van oude technologie meenemen naar nieuwe?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Wat is belang van efficiëntie bij overvloed?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Wachten op infrastructuur?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Wetenschappelijke</a:t>
            </a:r>
            <a:r>
              <a:rPr kumimoji="0" lang="nl-NL" sz="2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bevindingen</a:t>
            </a:r>
            <a:r>
              <a:rPr kumimoji="0" lang="nl-NL" sz="2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van vorige technologie?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baseline="0" dirty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kumimoji="0" lang="nl-NL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5E3EC5D-2AB8-4F17-8C22-C67D34E298E8}"/>
              </a:ext>
            </a:extLst>
          </p:cNvPr>
          <p:cNvSpPr/>
          <p:nvPr/>
        </p:nvSpPr>
        <p:spPr>
          <a:xfrm>
            <a:off x="4528929" y="5328702"/>
            <a:ext cx="7547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De Fransen hadden krachtige, goed bewapende en gepantserde tanks.</a:t>
            </a:r>
          </a:p>
          <a:p>
            <a:r>
              <a:rPr lang="nl-NL" dirty="0">
                <a:solidFill>
                  <a:srgbClr val="222222"/>
                </a:solidFill>
                <a:latin typeface="Arial" panose="020B0604020202020204" pitchFamily="34" charset="0"/>
              </a:rPr>
              <a:t>Die werden door superieure Duitse tactieken onschadelijk gemaakt.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C8A120-02E3-4DCA-B622-806D35A3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0" y="3519994"/>
            <a:ext cx="4233208" cy="283635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B5A55AC-3574-4E20-BFF3-3BD0A11373FD}"/>
              </a:ext>
            </a:extLst>
          </p:cNvPr>
          <p:cNvSpPr/>
          <p:nvPr/>
        </p:nvSpPr>
        <p:spPr>
          <a:xfrm>
            <a:off x="4528930" y="5844227"/>
            <a:ext cx="60164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hlinkClick r:id="rId3"/>
              </a:rPr>
              <a:t>https://historiek.net/hitlers-stalen-vuist-de-evolutie-van-het-duitse-tankwapen-1939-1945/80182/</a:t>
            </a:r>
            <a:r>
              <a:rPr lang="nl-NL" sz="105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25898BB-CB57-4BF0-9F8F-861025B4DF76}"/>
              </a:ext>
            </a:extLst>
          </p:cNvPr>
          <p:cNvSpPr txBox="1"/>
          <p:nvPr/>
        </p:nvSpPr>
        <p:spPr>
          <a:xfrm>
            <a:off x="745558" y="298192"/>
            <a:ext cx="789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Denkkracht</a:t>
            </a:r>
          </a:p>
        </p:txBody>
      </p:sp>
    </p:spTree>
    <p:extLst>
      <p:ext uri="{BB962C8B-B14F-4D97-AF65-F5344CB8AC3E}">
        <p14:creationId xmlns:p14="http://schemas.microsoft.com/office/powerpoint/2010/main" val="40310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0F35BC-A155-4EE7-B7B1-E4670DCD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9" y="1418915"/>
            <a:ext cx="5860651" cy="3850802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235349" y="136525"/>
            <a:ext cx="117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i="1" dirty="0">
                <a:solidFill>
                  <a:prstClr val="black"/>
                </a:solidFill>
              </a:rPr>
              <a:t>“Ik wil niet weer de boot missen.”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077202-4644-488C-BF9B-AC3F903666F9}"/>
              </a:ext>
            </a:extLst>
          </p:cNvPr>
          <p:cNvSpPr txBox="1"/>
          <p:nvPr/>
        </p:nvSpPr>
        <p:spPr>
          <a:xfrm>
            <a:off x="6331349" y="1807306"/>
            <a:ext cx="5860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Kerkhof Den Haag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Investeert € 300.000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Rekent er niet op dat waterstof winstgevend is eerste jaren.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Krijgt uit het niets 35 H2 taxi’s dagelijks aan de pomp.</a:t>
            </a:r>
            <a:endParaRPr kumimoji="0" lang="nl-NL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31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235349" y="136525"/>
            <a:ext cx="117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dirty="0">
                <a:solidFill>
                  <a:prstClr val="black"/>
                </a:solidFill>
              </a:rPr>
              <a:t>“We moeten wat </a:t>
            </a:r>
            <a:r>
              <a:rPr lang="nl-NL" sz="4800" b="1" dirty="0">
                <a:solidFill>
                  <a:prstClr val="black"/>
                </a:solidFill>
              </a:rPr>
              <a:t>doen</a:t>
            </a:r>
            <a:r>
              <a:rPr lang="nl-NL" sz="4800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077202-4644-488C-BF9B-AC3F903666F9}"/>
              </a:ext>
            </a:extLst>
          </p:cNvPr>
          <p:cNvSpPr txBox="1"/>
          <p:nvPr/>
        </p:nvSpPr>
        <p:spPr>
          <a:xfrm>
            <a:off x="6096001" y="1807306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Waterstof bezorg service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Anderhalf jaar praten.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Overbodig tegen tijd dat ie rijdt?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3200" dirty="0">
                <a:solidFill>
                  <a:prstClr val="black"/>
                </a:solidFill>
                <a:latin typeface="Calibri" panose="020F0502020204030204"/>
              </a:rPr>
              <a:t>Niet te onderschatten wat het nu al kwalitatief opgeleverd heeft.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5E50DE-66AD-4F57-8745-25F68D1D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" y="1807306"/>
            <a:ext cx="6062563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1140B8-7C97-4E4C-93FE-3BD34810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81F5AF6-FA70-4279-B0E5-18F4A1737606}"/>
              </a:ext>
            </a:extLst>
          </p:cNvPr>
          <p:cNvSpPr txBox="1"/>
          <p:nvPr/>
        </p:nvSpPr>
        <p:spPr>
          <a:xfrm>
            <a:off x="5092935" y="2863349"/>
            <a:ext cx="643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je niets doet, kom je nergens.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chemeClr val="bg1"/>
                </a:solidFill>
              </a:rPr>
              <a:t>Zonder samenwerking ook niet.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16E973-F7F4-4CF7-A606-EEC3D13826FB}"/>
              </a:ext>
            </a:extLst>
          </p:cNvPr>
          <p:cNvSpPr txBox="1"/>
          <p:nvPr/>
        </p:nvSpPr>
        <p:spPr>
          <a:xfrm>
            <a:off x="4454796" y="423000"/>
            <a:ext cx="739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Transitie kan je niet plannen</a:t>
            </a:r>
          </a:p>
        </p:txBody>
      </p:sp>
      <p:pic>
        <p:nvPicPr>
          <p:cNvPr id="8" name="Afbeelding 7" descr="1808_HYGRO_Waterstofmolen_02.aiH.jpg">
            <a:extLst>
              <a:ext uri="{FF2B5EF4-FFF2-40B4-BE49-F238E27FC236}">
                <a16:creationId xmlns:a16="http://schemas.microsoft.com/office/drawing/2014/main" id="{C736781F-D456-A94D-BFF7-22B0E1A8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1623"/>
          <a:stretch/>
        </p:blipFill>
        <p:spPr>
          <a:xfrm>
            <a:off x="116798" y="152446"/>
            <a:ext cx="3973689" cy="23085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46023EA-EB50-C24B-85F3-3998F1CE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5" b="741"/>
          <a:stretch/>
        </p:blipFill>
        <p:spPr>
          <a:xfrm>
            <a:off x="124545" y="2587170"/>
            <a:ext cx="3970867" cy="21567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C2D1344-E861-4CF8-B67A-621CBA282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5" y="4870183"/>
            <a:ext cx="3965942" cy="18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33" y="3513831"/>
            <a:ext cx="720080" cy="9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8" y="3042845"/>
            <a:ext cx="1670796" cy="7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e toelichting 11">
            <a:extLst>
              <a:ext uri="{FF2B5EF4-FFF2-40B4-BE49-F238E27FC236}">
                <a16:creationId xmlns:a16="http://schemas.microsoft.com/office/drawing/2014/main" id="{6CA8394E-87C7-4B18-B7AD-0C249CCF033C}"/>
              </a:ext>
            </a:extLst>
          </p:cNvPr>
          <p:cNvSpPr/>
          <p:nvPr/>
        </p:nvSpPr>
        <p:spPr>
          <a:xfrm>
            <a:off x="1515909" y="378547"/>
            <a:ext cx="2808312" cy="2664296"/>
          </a:xfrm>
          <a:prstGeom prst="wedgeEllipseCallout">
            <a:avLst>
              <a:gd name="adj1" fmla="val 54648"/>
              <a:gd name="adj2" fmla="val 177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BB5B8A9-D424-4F16-8710-A8D9AD15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764709"/>
            <a:ext cx="648072" cy="96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CC9CF5F-DDA9-4021-A8C3-DD3FC41C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16" y="1844827"/>
            <a:ext cx="930633" cy="6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C1029763-5AAA-443C-8061-EB4B27D2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844828"/>
            <a:ext cx="640488" cy="88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FF65DDC-98C6-44CF-B922-9E3619BB2EB8}"/>
              </a:ext>
            </a:extLst>
          </p:cNvPr>
          <p:cNvCxnSpPr>
            <a:cxnSpLocks/>
          </p:cNvCxnSpPr>
          <p:nvPr/>
        </p:nvCxnSpPr>
        <p:spPr>
          <a:xfrm flipH="1">
            <a:off x="3023660" y="2287468"/>
            <a:ext cx="1536171" cy="1813609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5708A4AB-D64A-4DCF-B890-FB0A87DA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5" y="1124745"/>
            <a:ext cx="775935" cy="63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9E193A-3A5F-46AB-BB24-941EB48B3A40}"/>
              </a:ext>
            </a:extLst>
          </p:cNvPr>
          <p:cNvSpPr txBox="1"/>
          <p:nvPr/>
        </p:nvSpPr>
        <p:spPr>
          <a:xfrm>
            <a:off x="8016213" y="4283419"/>
            <a:ext cx="323566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defRPr/>
            </a:pPr>
            <a:r>
              <a:rPr lang="nl-NL" sz="2133" b="1" i="1" dirty="0" err="1">
                <a:solidFill>
                  <a:srgbClr val="00B050"/>
                </a:solidFill>
                <a:latin typeface="Calibri"/>
              </a:rPr>
              <a:t>Emergence</a:t>
            </a:r>
            <a:r>
              <a:rPr lang="nl-NL" sz="2133" b="1" i="1" dirty="0">
                <a:solidFill>
                  <a:srgbClr val="00B050"/>
                </a:solidFill>
                <a:latin typeface="Calibri"/>
              </a:rPr>
              <a:t>?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A97276E-3D35-43EF-AF79-DB9040D21710}"/>
              </a:ext>
            </a:extLst>
          </p:cNvPr>
          <p:cNvSpPr/>
          <p:nvPr/>
        </p:nvSpPr>
        <p:spPr>
          <a:xfrm>
            <a:off x="8652579" y="3621024"/>
            <a:ext cx="1859912" cy="1824193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1A9B0370-0B7E-4859-BEE5-7597D43636B6}"/>
              </a:ext>
            </a:extLst>
          </p:cNvPr>
          <p:cNvSpPr/>
          <p:nvPr/>
        </p:nvSpPr>
        <p:spPr>
          <a:xfrm>
            <a:off x="8710713" y="3685105"/>
            <a:ext cx="1748771" cy="171783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26C2ABF-9FC1-4320-ACB9-23A2F287FDFB}"/>
              </a:ext>
            </a:extLst>
          </p:cNvPr>
          <p:cNvSpPr/>
          <p:nvPr/>
        </p:nvSpPr>
        <p:spPr>
          <a:xfrm>
            <a:off x="8781887" y="3738954"/>
            <a:ext cx="1613968" cy="162098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CA20CC74-240D-46FC-8203-CBAB89319CF2}"/>
              </a:ext>
            </a:extLst>
          </p:cNvPr>
          <p:cNvSpPr/>
          <p:nvPr/>
        </p:nvSpPr>
        <p:spPr>
          <a:xfrm>
            <a:off x="8835493" y="3793258"/>
            <a:ext cx="1507335" cy="15136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6D3B106A-F8D0-467B-A1C5-501FB9403A03}"/>
              </a:ext>
            </a:extLst>
          </p:cNvPr>
          <p:cNvSpPr/>
          <p:nvPr/>
        </p:nvSpPr>
        <p:spPr>
          <a:xfrm>
            <a:off x="8919290" y="3835563"/>
            <a:ext cx="1366964" cy="142896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C26C03A3-9E38-47A4-A00B-A056FBF2CF7A}"/>
              </a:ext>
            </a:extLst>
          </p:cNvPr>
          <p:cNvSpPr/>
          <p:nvPr/>
        </p:nvSpPr>
        <p:spPr>
          <a:xfrm>
            <a:off x="8978413" y="3909771"/>
            <a:ext cx="1248715" cy="127210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713A964E-0D52-44C2-BED7-A7BAEB06AC16}"/>
              </a:ext>
            </a:extLst>
          </p:cNvPr>
          <p:cNvSpPr/>
          <p:nvPr/>
        </p:nvSpPr>
        <p:spPr>
          <a:xfrm>
            <a:off x="9048717" y="3973379"/>
            <a:ext cx="1100843" cy="11318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0F9ECE50-CA4C-48B1-BDED-277DFC4EDBD2}"/>
              </a:ext>
            </a:extLst>
          </p:cNvPr>
          <p:cNvSpPr/>
          <p:nvPr/>
        </p:nvSpPr>
        <p:spPr>
          <a:xfrm>
            <a:off x="9091740" y="4035925"/>
            <a:ext cx="1004813" cy="98635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EBA5F3FC-2B99-4E7C-A37E-1A887F441976}"/>
              </a:ext>
            </a:extLst>
          </p:cNvPr>
          <p:cNvSpPr/>
          <p:nvPr/>
        </p:nvSpPr>
        <p:spPr>
          <a:xfrm>
            <a:off x="9153694" y="4111275"/>
            <a:ext cx="866993" cy="83565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0C940385-1AE8-49D4-8BB4-AAB8AA7A883C}"/>
              </a:ext>
            </a:extLst>
          </p:cNvPr>
          <p:cNvSpPr/>
          <p:nvPr/>
        </p:nvSpPr>
        <p:spPr>
          <a:xfrm>
            <a:off x="9255211" y="4185336"/>
            <a:ext cx="695116" cy="66429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18CC8925-EC3E-4A12-B4E8-FA2C14DEF45D}"/>
              </a:ext>
            </a:extLst>
          </p:cNvPr>
          <p:cNvSpPr/>
          <p:nvPr/>
        </p:nvSpPr>
        <p:spPr>
          <a:xfrm>
            <a:off x="9345585" y="4233988"/>
            <a:ext cx="528747" cy="539881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A5BCBD45-D053-4970-AFBD-11B26FBE707B}"/>
              </a:ext>
            </a:extLst>
          </p:cNvPr>
          <p:cNvSpPr/>
          <p:nvPr/>
        </p:nvSpPr>
        <p:spPr>
          <a:xfrm>
            <a:off x="9399161" y="4317937"/>
            <a:ext cx="417640" cy="359921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CECDF7F9-1103-437C-9D8D-9C37E829E718}"/>
              </a:ext>
            </a:extLst>
          </p:cNvPr>
          <p:cNvSpPr/>
          <p:nvPr/>
        </p:nvSpPr>
        <p:spPr>
          <a:xfrm>
            <a:off x="9466665" y="4389824"/>
            <a:ext cx="299211" cy="23492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ACD87510-6B8A-4BD8-B872-86812988602C}"/>
              </a:ext>
            </a:extLst>
          </p:cNvPr>
          <p:cNvSpPr/>
          <p:nvPr/>
        </p:nvSpPr>
        <p:spPr>
          <a:xfrm>
            <a:off x="9519943" y="4421551"/>
            <a:ext cx="203200" cy="16089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ijdelijke aanduiding voor voettekst 3">
            <a:extLst>
              <a:ext uri="{FF2B5EF4-FFF2-40B4-BE49-F238E27FC236}">
                <a16:creationId xmlns:a16="http://schemas.microsoft.com/office/drawing/2014/main" id="{2511430C-73FA-4D80-90DF-9C51EFA2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</p:spTree>
    <p:extLst>
      <p:ext uri="{BB962C8B-B14F-4D97-AF65-F5344CB8AC3E}">
        <p14:creationId xmlns:p14="http://schemas.microsoft.com/office/powerpoint/2010/main" val="8541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FF65DDC-98C6-44CF-B922-9E3619BB2EB8}"/>
              </a:ext>
            </a:extLst>
          </p:cNvPr>
          <p:cNvCxnSpPr>
            <a:cxnSpLocks/>
          </p:cNvCxnSpPr>
          <p:nvPr/>
        </p:nvCxnSpPr>
        <p:spPr>
          <a:xfrm flipH="1">
            <a:off x="4503792" y="2159084"/>
            <a:ext cx="56041" cy="684749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8" name="Picture 4" descr="C:\Users\willem\Pictures\hydrolyser.jpg">
            <a:extLst>
              <a:ext uri="{FF2B5EF4-FFF2-40B4-BE49-F238E27FC236}">
                <a16:creationId xmlns:a16="http://schemas.microsoft.com/office/drawing/2014/main" id="{0D9C33C1-1E21-4668-9C82-9195C26F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32" y="4140469"/>
            <a:ext cx="737989" cy="436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E7390B94-010C-40E0-93F2-45F4F0AE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330" y="4140470"/>
            <a:ext cx="302180" cy="4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A1270B6-5D0F-465A-B83E-B6BF15D5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1" y="6235764"/>
            <a:ext cx="750460" cy="45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94C932-3A2A-449D-BB32-73E2C570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511" y="5187196"/>
            <a:ext cx="552604" cy="4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E046AAAA-64BA-4F83-95E7-1647A5D6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878" y="4663835"/>
            <a:ext cx="325556" cy="4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55086F2F-30C5-4C15-B9D9-C0BCCE92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97" y="5710562"/>
            <a:ext cx="690416" cy="4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972775EC-524E-415F-A1A4-0F48281B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14" y="6243383"/>
            <a:ext cx="995820" cy="4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23E1CCD0-AF3D-4E45-83B7-FBE7CCD8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47" y="5711964"/>
            <a:ext cx="690416" cy="45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9E2C2D4D-3815-420C-84DB-26570FA6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71" y="6243381"/>
            <a:ext cx="781085" cy="44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F47F0B-A57A-4657-ADFB-3A4A325D1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6267" y="6235575"/>
            <a:ext cx="689160" cy="459440"/>
          </a:xfrm>
          <a:prstGeom prst="rect">
            <a:avLst/>
          </a:prstGeom>
        </p:spPr>
      </p:pic>
      <p:pic>
        <p:nvPicPr>
          <p:cNvPr id="48" name="Picture 11">
            <a:extLst>
              <a:ext uri="{FF2B5EF4-FFF2-40B4-BE49-F238E27FC236}">
                <a16:creationId xmlns:a16="http://schemas.microsoft.com/office/drawing/2014/main" id="{86DEE880-1208-4F63-8361-6BF4C212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94" y="3747105"/>
            <a:ext cx="325556" cy="4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9689DB6B-2F79-4C45-AA1B-5D02EDB2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7" y="3171040"/>
            <a:ext cx="995820" cy="4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9AAD7646-5F73-4A30-920A-5A8311676188}"/>
              </a:ext>
            </a:extLst>
          </p:cNvPr>
          <p:cNvCxnSpPr>
            <a:cxnSpLocks/>
          </p:cNvCxnSpPr>
          <p:nvPr/>
        </p:nvCxnSpPr>
        <p:spPr>
          <a:xfrm flipH="1">
            <a:off x="3023664" y="2823587"/>
            <a:ext cx="1483417" cy="1213476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001A38E0-8CE0-42BE-9C8A-CB7C7CB4D1B6}"/>
              </a:ext>
            </a:extLst>
          </p:cNvPr>
          <p:cNvCxnSpPr>
            <a:cxnSpLocks/>
          </p:cNvCxnSpPr>
          <p:nvPr/>
        </p:nvCxnSpPr>
        <p:spPr>
          <a:xfrm>
            <a:off x="4517066" y="2823587"/>
            <a:ext cx="1645409" cy="1828397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64B0CE0F-0474-4FF1-81CC-DD3CC741500A}"/>
              </a:ext>
            </a:extLst>
          </p:cNvPr>
          <p:cNvCxnSpPr>
            <a:cxnSpLocks/>
          </p:cNvCxnSpPr>
          <p:nvPr/>
        </p:nvCxnSpPr>
        <p:spPr>
          <a:xfrm flipH="1">
            <a:off x="2804197" y="3515942"/>
            <a:ext cx="2965816" cy="1020473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614B6150-90D2-49E5-BAB0-0C52F0471C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7125" y="1485154"/>
            <a:ext cx="942865" cy="791719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24004BFC-B416-4348-ABB0-9614B5A5C4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499" y="186451"/>
            <a:ext cx="902724" cy="658988"/>
          </a:xfrm>
          <a:prstGeom prst="rect">
            <a:avLst/>
          </a:prstGeom>
        </p:spPr>
      </p:pic>
      <p:pic>
        <p:nvPicPr>
          <p:cNvPr id="140" name="Afbeelding 139">
            <a:extLst>
              <a:ext uri="{FF2B5EF4-FFF2-40B4-BE49-F238E27FC236}">
                <a16:creationId xmlns:a16="http://schemas.microsoft.com/office/drawing/2014/main" id="{AFB71352-FF5B-4319-9794-435E9AABA9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1792" y="295335"/>
            <a:ext cx="1174675" cy="861821"/>
          </a:xfrm>
          <a:prstGeom prst="rect">
            <a:avLst/>
          </a:prstGeom>
        </p:spPr>
      </p:pic>
      <p:pic>
        <p:nvPicPr>
          <p:cNvPr id="141" name="Afbeelding 140">
            <a:extLst>
              <a:ext uri="{FF2B5EF4-FFF2-40B4-BE49-F238E27FC236}">
                <a16:creationId xmlns:a16="http://schemas.microsoft.com/office/drawing/2014/main" id="{B540B5FA-E725-4EBF-B273-79EAE361F9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3049" y="2237264"/>
            <a:ext cx="642168" cy="577139"/>
          </a:xfrm>
          <a:prstGeom prst="rect">
            <a:avLst/>
          </a:prstGeom>
        </p:spPr>
      </p:pic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4366A58E-DBA1-41F5-ABC9-6989D799C4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71203" y="2930796"/>
            <a:ext cx="1152128" cy="870097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AA986F61-AEBB-4491-B48D-F5A033B169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2352" y="4178290"/>
            <a:ext cx="1020625" cy="755055"/>
          </a:xfrm>
          <a:prstGeom prst="rect">
            <a:avLst/>
          </a:prstGeom>
        </p:spPr>
      </p:pic>
      <p:pic>
        <p:nvPicPr>
          <p:cNvPr id="144" name="Afbeelding 143">
            <a:extLst>
              <a:ext uri="{FF2B5EF4-FFF2-40B4-BE49-F238E27FC236}">
                <a16:creationId xmlns:a16="http://schemas.microsoft.com/office/drawing/2014/main" id="{4D80CF79-8462-4520-9E6E-E21E656BC79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09079" y="4517493"/>
            <a:ext cx="690940" cy="650296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30ADFB2A-EC39-40E8-9E78-08DBF27CFCD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52869" y="1237677"/>
            <a:ext cx="960619" cy="791719"/>
          </a:xfrm>
          <a:prstGeom prst="rect">
            <a:avLst/>
          </a:prstGeom>
        </p:spPr>
      </p:pic>
      <p:pic>
        <p:nvPicPr>
          <p:cNvPr id="147" name="Afbeelding 146">
            <a:extLst>
              <a:ext uri="{FF2B5EF4-FFF2-40B4-BE49-F238E27FC236}">
                <a16:creationId xmlns:a16="http://schemas.microsoft.com/office/drawing/2014/main" id="{1EB128C6-02C8-4D73-ACE3-598C310670A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37853" y="2262177"/>
            <a:ext cx="1068931" cy="782803"/>
          </a:xfrm>
          <a:prstGeom prst="rect">
            <a:avLst/>
          </a:prstGeom>
        </p:spPr>
      </p:pic>
      <p:pic>
        <p:nvPicPr>
          <p:cNvPr id="148" name="Afbeelding 147">
            <a:extLst>
              <a:ext uri="{FF2B5EF4-FFF2-40B4-BE49-F238E27FC236}">
                <a16:creationId xmlns:a16="http://schemas.microsoft.com/office/drawing/2014/main" id="{A8541634-C3C8-4CC9-B8B7-05D5166F12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91059" y="3819921"/>
            <a:ext cx="858964" cy="688120"/>
          </a:xfrm>
          <a:prstGeom prst="rect">
            <a:avLst/>
          </a:prstGeom>
        </p:spPr>
      </p:pic>
      <p:pic>
        <p:nvPicPr>
          <p:cNvPr id="149" name="Afbeelding 148">
            <a:extLst>
              <a:ext uri="{FF2B5EF4-FFF2-40B4-BE49-F238E27FC236}">
                <a16:creationId xmlns:a16="http://schemas.microsoft.com/office/drawing/2014/main" id="{2BE0D261-00DF-489E-8A0D-B6073F7F17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6398" y="3559668"/>
            <a:ext cx="1064932" cy="906075"/>
          </a:xfrm>
          <a:prstGeom prst="rect">
            <a:avLst/>
          </a:prstGeom>
        </p:spPr>
      </p:pic>
      <p:pic>
        <p:nvPicPr>
          <p:cNvPr id="150" name="Afbeelding 149">
            <a:extLst>
              <a:ext uri="{FF2B5EF4-FFF2-40B4-BE49-F238E27FC236}">
                <a16:creationId xmlns:a16="http://schemas.microsoft.com/office/drawing/2014/main" id="{3007CA29-D2B6-44F5-9089-F68EEF955F6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82556" y="3162885"/>
            <a:ext cx="772227" cy="569009"/>
          </a:xfrm>
          <a:prstGeom prst="rect">
            <a:avLst/>
          </a:prstGeom>
        </p:spPr>
      </p:pic>
      <p:pic>
        <p:nvPicPr>
          <p:cNvPr id="151" name="Afbeelding 150">
            <a:extLst>
              <a:ext uri="{FF2B5EF4-FFF2-40B4-BE49-F238E27FC236}">
                <a16:creationId xmlns:a16="http://schemas.microsoft.com/office/drawing/2014/main" id="{1AE40308-2ED2-4612-A49F-19F1502327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51204" y="3956453"/>
            <a:ext cx="642168" cy="577139"/>
          </a:xfrm>
          <a:prstGeom prst="rect">
            <a:avLst/>
          </a:prstGeom>
        </p:spPr>
      </p:pic>
      <p:pic>
        <p:nvPicPr>
          <p:cNvPr id="154" name="Afbeelding 153">
            <a:extLst>
              <a:ext uri="{FF2B5EF4-FFF2-40B4-BE49-F238E27FC236}">
                <a16:creationId xmlns:a16="http://schemas.microsoft.com/office/drawing/2014/main" id="{D8F6FF66-399E-4ABB-ADD3-602881C2C6A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0403" y="3140387"/>
            <a:ext cx="1066040" cy="914580"/>
          </a:xfrm>
          <a:prstGeom prst="rect">
            <a:avLst/>
          </a:prstGeom>
        </p:spPr>
      </p:pic>
      <p:pic>
        <p:nvPicPr>
          <p:cNvPr id="155" name="Afbeelding 154">
            <a:extLst>
              <a:ext uri="{FF2B5EF4-FFF2-40B4-BE49-F238E27FC236}">
                <a16:creationId xmlns:a16="http://schemas.microsoft.com/office/drawing/2014/main" id="{61B96C66-C11A-4280-B186-9AF61C32751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36125" y="3156249"/>
            <a:ext cx="642168" cy="585267"/>
          </a:xfrm>
          <a:prstGeom prst="rect">
            <a:avLst/>
          </a:prstGeom>
        </p:spPr>
      </p:pic>
      <p:pic>
        <p:nvPicPr>
          <p:cNvPr id="156" name="Afbeelding 155">
            <a:extLst>
              <a:ext uri="{FF2B5EF4-FFF2-40B4-BE49-F238E27FC236}">
                <a16:creationId xmlns:a16="http://schemas.microsoft.com/office/drawing/2014/main" id="{CC73236A-FE04-421A-AD35-C2EE970FEAA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86508" y="2276871"/>
            <a:ext cx="1065371" cy="845532"/>
          </a:xfrm>
          <a:prstGeom prst="rect">
            <a:avLst/>
          </a:prstGeom>
        </p:spPr>
      </p:pic>
      <p:pic>
        <p:nvPicPr>
          <p:cNvPr id="157" name="Afbeelding 156">
            <a:extLst>
              <a:ext uri="{FF2B5EF4-FFF2-40B4-BE49-F238E27FC236}">
                <a16:creationId xmlns:a16="http://schemas.microsoft.com/office/drawing/2014/main" id="{BAC5FCE2-67AD-4476-9D2A-2A7BFF643AE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79288" y="4707835"/>
            <a:ext cx="1164419" cy="885444"/>
          </a:xfrm>
          <a:prstGeom prst="rect">
            <a:avLst/>
          </a:prstGeom>
        </p:spPr>
      </p:pic>
      <p:pic>
        <p:nvPicPr>
          <p:cNvPr id="158" name="Afbeelding 157">
            <a:extLst>
              <a:ext uri="{FF2B5EF4-FFF2-40B4-BE49-F238E27FC236}">
                <a16:creationId xmlns:a16="http://schemas.microsoft.com/office/drawing/2014/main" id="{FEEC43C0-B7BF-4617-A4C7-684E0554F2B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348751" y="4700709"/>
            <a:ext cx="991941" cy="827531"/>
          </a:xfrm>
          <a:prstGeom prst="rect">
            <a:avLst/>
          </a:prstGeom>
        </p:spPr>
      </p:pic>
      <p:pic>
        <p:nvPicPr>
          <p:cNvPr id="159" name="Afbeelding 158">
            <a:extLst>
              <a:ext uri="{FF2B5EF4-FFF2-40B4-BE49-F238E27FC236}">
                <a16:creationId xmlns:a16="http://schemas.microsoft.com/office/drawing/2014/main" id="{CEB7C7A1-AB7C-4ADB-A7DB-A8FB662C665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74912" y="5855477"/>
            <a:ext cx="881581" cy="700368"/>
          </a:xfrm>
          <a:prstGeom prst="rect">
            <a:avLst/>
          </a:prstGeom>
        </p:spPr>
      </p:pic>
      <p:pic>
        <p:nvPicPr>
          <p:cNvPr id="161" name="Afbeelding 160">
            <a:extLst>
              <a:ext uri="{FF2B5EF4-FFF2-40B4-BE49-F238E27FC236}">
                <a16:creationId xmlns:a16="http://schemas.microsoft.com/office/drawing/2014/main" id="{30D29083-B894-459B-B5B2-FB3C8806A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1319" y="1956461"/>
            <a:ext cx="1152128" cy="870097"/>
          </a:xfrm>
          <a:prstGeom prst="rect">
            <a:avLst/>
          </a:prstGeom>
        </p:spPr>
      </p:pic>
      <p:pic>
        <p:nvPicPr>
          <p:cNvPr id="165" name="Afbeelding 164">
            <a:extLst>
              <a:ext uri="{FF2B5EF4-FFF2-40B4-BE49-F238E27FC236}">
                <a16:creationId xmlns:a16="http://schemas.microsoft.com/office/drawing/2014/main" id="{FDD74EBD-01FB-446E-800B-662DF3DF3FF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14355" y="4271232"/>
            <a:ext cx="1064932" cy="906075"/>
          </a:xfrm>
          <a:prstGeom prst="rect">
            <a:avLst/>
          </a:prstGeom>
        </p:spPr>
      </p:pic>
      <p:cxnSp>
        <p:nvCxnSpPr>
          <p:cNvPr id="166" name="Rechte verbindingslijn 165">
            <a:extLst>
              <a:ext uri="{FF2B5EF4-FFF2-40B4-BE49-F238E27FC236}">
                <a16:creationId xmlns:a16="http://schemas.microsoft.com/office/drawing/2014/main" id="{E6EC11E2-F551-40D5-A8A2-4980E912E76B}"/>
              </a:ext>
            </a:extLst>
          </p:cNvPr>
          <p:cNvCxnSpPr>
            <a:cxnSpLocks/>
          </p:cNvCxnSpPr>
          <p:nvPr/>
        </p:nvCxnSpPr>
        <p:spPr>
          <a:xfrm>
            <a:off x="5770013" y="3171042"/>
            <a:ext cx="0" cy="344900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" name="Picture 4">
            <a:extLst>
              <a:ext uri="{FF2B5EF4-FFF2-40B4-BE49-F238E27FC236}">
                <a16:creationId xmlns:a16="http://schemas.microsoft.com/office/drawing/2014/main" id="{7BBEE869-9A3D-47DE-BA1A-FC65D29AE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70" y="1344412"/>
            <a:ext cx="428671" cy="28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4C08929-6172-4FDD-83DF-AC7195F151F2}"/>
              </a:ext>
            </a:extLst>
          </p:cNvPr>
          <p:cNvSpPr/>
          <p:nvPr/>
        </p:nvSpPr>
        <p:spPr>
          <a:xfrm>
            <a:off x="7152120" y="4612872"/>
            <a:ext cx="3395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40">
              <a:defRPr/>
            </a:pPr>
            <a:r>
              <a:rPr lang="en-US" sz="2400" b="1" dirty="0">
                <a:solidFill>
                  <a:srgbClr val="00B050"/>
                </a:solidFill>
                <a:latin typeface="Arial Black"/>
                <a:cs typeface="Arial Black"/>
              </a:rPr>
              <a:t>Emergence</a:t>
            </a:r>
          </a:p>
          <a:p>
            <a:pPr algn="r" defTabSz="1219140"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 Black"/>
                <a:cs typeface="Arial Black"/>
              </a:rPr>
              <a:t>Vanuit</a:t>
            </a:r>
            <a:r>
              <a:rPr lang="en-US" sz="2400" b="1" dirty="0">
                <a:solidFill>
                  <a:srgbClr val="00B050"/>
                </a:solidFill>
                <a:latin typeface="Arial Black"/>
                <a:cs typeface="Arial Black"/>
              </a:rPr>
              <a:t> DC</a:t>
            </a:r>
          </a:p>
          <a:p>
            <a:pPr algn="r" defTabSz="1219140"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 Black"/>
                <a:cs typeface="Arial Black"/>
              </a:rPr>
              <a:t>Naar</a:t>
            </a:r>
            <a:r>
              <a:rPr lang="en-US" sz="2400" b="1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 Black"/>
                <a:cs typeface="Arial Black"/>
              </a:rPr>
              <a:t>lokaal</a:t>
            </a:r>
            <a:endParaRPr lang="en-US" sz="2400" b="1" dirty="0">
              <a:solidFill>
                <a:srgbClr val="00B050"/>
              </a:solidFill>
              <a:latin typeface="Arial Black"/>
              <a:cs typeface="Arial Black"/>
            </a:endParaRPr>
          </a:p>
          <a:p>
            <a:pPr algn="r" defTabSz="1219140"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 Black"/>
                <a:cs typeface="Arial Black"/>
              </a:rPr>
              <a:t>Naar</a:t>
            </a:r>
            <a:r>
              <a:rPr lang="en-US" sz="2400" b="1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 Black"/>
                <a:cs typeface="Arial Black"/>
              </a:rPr>
              <a:t>nationaal</a:t>
            </a:r>
            <a:endParaRPr lang="en-US" sz="2400" b="1" dirty="0">
              <a:solidFill>
                <a:srgbClr val="00B050"/>
              </a:solidFill>
              <a:latin typeface="Arial Black"/>
              <a:cs typeface="Arial Black"/>
            </a:endParaRPr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212E8BBF-284F-4FFA-B249-A7C91C11D1B7}"/>
              </a:ext>
            </a:extLst>
          </p:cNvPr>
          <p:cNvSpPr/>
          <p:nvPr/>
        </p:nvSpPr>
        <p:spPr>
          <a:xfrm>
            <a:off x="8556568" y="4485129"/>
            <a:ext cx="1859912" cy="1824193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F83983D0-2FF9-4433-9B4E-10B607FBBD2B}"/>
              </a:ext>
            </a:extLst>
          </p:cNvPr>
          <p:cNvSpPr/>
          <p:nvPr/>
        </p:nvSpPr>
        <p:spPr>
          <a:xfrm>
            <a:off x="8614704" y="4549209"/>
            <a:ext cx="1748771" cy="171783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1A8CA6B3-6212-4495-8576-0046A848444E}"/>
              </a:ext>
            </a:extLst>
          </p:cNvPr>
          <p:cNvSpPr/>
          <p:nvPr/>
        </p:nvSpPr>
        <p:spPr>
          <a:xfrm>
            <a:off x="8685876" y="4603059"/>
            <a:ext cx="1613968" cy="162098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9204E178-691A-4570-BE4E-0358A441F51A}"/>
              </a:ext>
            </a:extLst>
          </p:cNvPr>
          <p:cNvSpPr/>
          <p:nvPr/>
        </p:nvSpPr>
        <p:spPr>
          <a:xfrm>
            <a:off x="8739482" y="4657363"/>
            <a:ext cx="1507335" cy="15136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475A7216-8348-4BC8-A484-7492DBF796F0}"/>
              </a:ext>
            </a:extLst>
          </p:cNvPr>
          <p:cNvSpPr/>
          <p:nvPr/>
        </p:nvSpPr>
        <p:spPr>
          <a:xfrm>
            <a:off x="8823279" y="4699668"/>
            <a:ext cx="1366964" cy="142896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C72FA0C4-70D1-4AD6-8541-C470382A9BC8}"/>
              </a:ext>
            </a:extLst>
          </p:cNvPr>
          <p:cNvSpPr/>
          <p:nvPr/>
        </p:nvSpPr>
        <p:spPr>
          <a:xfrm>
            <a:off x="8882401" y="4773876"/>
            <a:ext cx="1248715" cy="1272104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77A90D68-B9D5-40A1-85BE-202858719705}"/>
              </a:ext>
            </a:extLst>
          </p:cNvPr>
          <p:cNvSpPr/>
          <p:nvPr/>
        </p:nvSpPr>
        <p:spPr>
          <a:xfrm>
            <a:off x="8952705" y="4837486"/>
            <a:ext cx="1100843" cy="11318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04CC5B21-2A6C-416E-B4F2-9D20DC7E4832}"/>
              </a:ext>
            </a:extLst>
          </p:cNvPr>
          <p:cNvSpPr/>
          <p:nvPr/>
        </p:nvSpPr>
        <p:spPr>
          <a:xfrm>
            <a:off x="8995728" y="4900032"/>
            <a:ext cx="1004813" cy="98635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B478EE7E-45F0-4868-B6EA-4393C93644AD}"/>
              </a:ext>
            </a:extLst>
          </p:cNvPr>
          <p:cNvSpPr/>
          <p:nvPr/>
        </p:nvSpPr>
        <p:spPr>
          <a:xfrm>
            <a:off x="9057684" y="4975380"/>
            <a:ext cx="866993" cy="83565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749BA551-EDDB-422A-96BE-FE79C3650DF4}"/>
              </a:ext>
            </a:extLst>
          </p:cNvPr>
          <p:cNvSpPr/>
          <p:nvPr/>
        </p:nvSpPr>
        <p:spPr>
          <a:xfrm>
            <a:off x="9159202" y="5049441"/>
            <a:ext cx="695116" cy="66429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190F9AAC-5635-42BB-84B4-B063ACD0C07F}"/>
              </a:ext>
            </a:extLst>
          </p:cNvPr>
          <p:cNvSpPr/>
          <p:nvPr/>
        </p:nvSpPr>
        <p:spPr>
          <a:xfrm>
            <a:off x="9249576" y="5098093"/>
            <a:ext cx="528747" cy="539881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CFDAB2FF-F8FF-4232-A1DA-0A94E445439B}"/>
              </a:ext>
            </a:extLst>
          </p:cNvPr>
          <p:cNvSpPr/>
          <p:nvPr/>
        </p:nvSpPr>
        <p:spPr>
          <a:xfrm>
            <a:off x="9303151" y="5182042"/>
            <a:ext cx="417640" cy="359921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59F56CE8-EB6F-4257-A177-E2CA941EF94A}"/>
              </a:ext>
            </a:extLst>
          </p:cNvPr>
          <p:cNvSpPr/>
          <p:nvPr/>
        </p:nvSpPr>
        <p:spPr>
          <a:xfrm>
            <a:off x="9370656" y="5253931"/>
            <a:ext cx="299211" cy="23492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AEBFB447-5F03-4147-83E6-D00DDBB91745}"/>
              </a:ext>
            </a:extLst>
          </p:cNvPr>
          <p:cNvSpPr/>
          <p:nvPr/>
        </p:nvSpPr>
        <p:spPr>
          <a:xfrm>
            <a:off x="9423932" y="5285657"/>
            <a:ext cx="203200" cy="16089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nl-NL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ijdelijke aanduiding voor voettekst 3">
            <a:extLst>
              <a:ext uri="{FF2B5EF4-FFF2-40B4-BE49-F238E27FC236}">
                <a16:creationId xmlns:a16="http://schemas.microsoft.com/office/drawing/2014/main" id="{8F939C05-C232-406B-83D7-E393A3C8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</p:spTree>
    <p:extLst>
      <p:ext uri="{BB962C8B-B14F-4D97-AF65-F5344CB8AC3E}">
        <p14:creationId xmlns:p14="http://schemas.microsoft.com/office/powerpoint/2010/main" val="16536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55E4F56A-07CB-43BD-8AA5-4BFC763A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8" y="3430475"/>
            <a:ext cx="1444409" cy="99503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C05192-34F7-4C33-958E-8ED7D187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E334B5AE-09D5-4B94-A6EE-7A37A4F9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92" y="3198397"/>
            <a:ext cx="326681" cy="326681"/>
          </a:xfrm>
          <a:prstGeom prst="rect">
            <a:avLst/>
          </a:prstGeom>
        </p:spPr>
      </p:pic>
      <p:pic>
        <p:nvPicPr>
          <p:cNvPr id="53" name="Picture 4" descr="https://d26eo21tr9brrt.cloudfront.net/public/resources/img/unipro.png">
            <a:extLst>
              <a:ext uri="{FF2B5EF4-FFF2-40B4-BE49-F238E27FC236}">
                <a16:creationId xmlns:a16="http://schemas.microsoft.com/office/drawing/2014/main" id="{BC809733-9C40-4AE8-9B42-3EFC15F8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68" y="2997534"/>
            <a:ext cx="783861" cy="2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2C1B5CF6-D625-4863-B28B-92CA2FD5D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39" y="2398697"/>
            <a:ext cx="706712" cy="247349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BE6D6A3F-6C71-4C18-8C47-FAB95667D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840" y="2199801"/>
            <a:ext cx="395157" cy="395157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32FD0C68-7A25-4AA0-B5D4-3F1C31026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92" y="2831496"/>
            <a:ext cx="343091" cy="32668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03D3A17E-8B4D-4263-84D6-B4CC8C91D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144" y="2706589"/>
            <a:ext cx="526819" cy="229321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CBE74ED-BF7C-4BE7-93A5-5BA6F7C9B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0489" y="3028808"/>
            <a:ext cx="306892" cy="30689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84F14F05-44A2-470C-A34F-6D4C47E61C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045" y="2658973"/>
            <a:ext cx="526820" cy="247348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89CB581-5B5C-46A2-B7D7-887CF3A3D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7542" y="3560922"/>
            <a:ext cx="471951" cy="290431"/>
          </a:xfrm>
          <a:prstGeom prst="rect">
            <a:avLst/>
          </a:prstGeom>
        </p:spPr>
      </p:pic>
      <p:pic>
        <p:nvPicPr>
          <p:cNvPr id="61" name="Picture 8" descr="Image result for walmart logo">
            <a:extLst>
              <a:ext uri="{FF2B5EF4-FFF2-40B4-BE49-F238E27FC236}">
                <a16:creationId xmlns:a16="http://schemas.microsoft.com/office/drawing/2014/main" id="{458E0067-9801-4208-98C0-822ED6A9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20" y="3198398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26CE380B-C30D-4958-8AA8-C72F001184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8178" y="2772275"/>
            <a:ext cx="354029" cy="354029"/>
          </a:xfrm>
          <a:prstGeom prst="rect">
            <a:avLst/>
          </a:prstGeom>
        </p:spPr>
      </p:pic>
      <p:pic>
        <p:nvPicPr>
          <p:cNvPr id="63" name="Picture 4" descr=" CVS Health downloadable logo">
            <a:extLst>
              <a:ext uri="{FF2B5EF4-FFF2-40B4-BE49-F238E27FC236}">
                <a16:creationId xmlns:a16="http://schemas.microsoft.com/office/drawing/2014/main" id="{4468FA26-1FAE-4F72-9956-B05C0C36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115303"/>
            <a:ext cx="865852" cy="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6DCE44A0-C029-4381-8BA1-FD55F53275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0025" y="2206523"/>
            <a:ext cx="611556" cy="344253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133680EE-6BA4-427E-9C5C-E63F9FCF64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994" y="3322884"/>
            <a:ext cx="1033825" cy="229321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FA4A0B27-1D18-45EA-986D-249911737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163" y="2499784"/>
            <a:ext cx="390180" cy="390180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BA88A68E-948E-4F46-9C4F-FAF1A23FDF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127" y="2567048"/>
            <a:ext cx="459735" cy="38004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3529F7E4-C707-49DA-9854-CD763E14A0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9352" y="2416222"/>
            <a:ext cx="635440" cy="290367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86338B1C-61E8-4076-801B-D254DF8F81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5182" y="3205615"/>
            <a:ext cx="370269" cy="380344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096806D7-0F9A-4956-AA55-583A16B130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5799" y="2706588"/>
            <a:ext cx="584187" cy="289347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1EEE19B7-5398-4E06-A7EF-21BF7C84F5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1949" y="3654260"/>
            <a:ext cx="368871" cy="368871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5D5590D2-801E-4F84-8FA3-B826995FD4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72618" y="2037812"/>
            <a:ext cx="306892" cy="306892"/>
          </a:xfrm>
          <a:prstGeom prst="rect">
            <a:avLst/>
          </a:prstGeom>
        </p:spPr>
      </p:pic>
      <p:pic>
        <p:nvPicPr>
          <p:cNvPr id="73" name="Picture 8" descr="Image result for walmart logo">
            <a:extLst>
              <a:ext uri="{FF2B5EF4-FFF2-40B4-BE49-F238E27FC236}">
                <a16:creationId xmlns:a16="http://schemas.microsoft.com/office/drawing/2014/main" id="{5806F824-8420-4B12-BAD2-85BCD566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24" y="1508761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DBD90C6D-ACDF-41E2-A3BA-EF69D89774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30101" y="1988840"/>
            <a:ext cx="333451" cy="333451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0E5C513B-DB69-4733-AFF2-7662D6D8C4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8298" y="2115763"/>
            <a:ext cx="498655" cy="330235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85FBB15A-1DC6-4085-BC9B-3A6CFDADF8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38531" y="2003593"/>
            <a:ext cx="501085" cy="333449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F8C26782-E393-4B09-A3BE-B4902A6DE85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12165" y="3506832"/>
            <a:ext cx="607504" cy="229323"/>
          </a:xfrm>
          <a:prstGeom prst="rect">
            <a:avLst/>
          </a:prstGeom>
        </p:spPr>
      </p:pic>
      <p:pic>
        <p:nvPicPr>
          <p:cNvPr id="78" name="Picture 6" descr="Young's Market Company">
            <a:extLst>
              <a:ext uri="{FF2B5EF4-FFF2-40B4-BE49-F238E27FC236}">
                <a16:creationId xmlns:a16="http://schemas.microsoft.com/office/drawing/2014/main" id="{55CF7DD4-A377-472E-925F-9D4D83AD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5" y="2206096"/>
            <a:ext cx="865852" cy="1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kstvak 78">
            <a:extLst>
              <a:ext uri="{FF2B5EF4-FFF2-40B4-BE49-F238E27FC236}">
                <a16:creationId xmlns:a16="http://schemas.microsoft.com/office/drawing/2014/main" id="{EB623086-C78C-4BE1-881C-7B20B1199186}"/>
              </a:ext>
            </a:extLst>
          </p:cNvPr>
          <p:cNvSpPr txBox="1"/>
          <p:nvPr/>
        </p:nvSpPr>
        <p:spPr>
          <a:xfrm>
            <a:off x="2017184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1000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5559B9A-2D7F-4B09-8335-52575BCB843F}"/>
              </a:ext>
            </a:extLst>
          </p:cNvPr>
          <p:cNvSpPr txBox="1"/>
          <p:nvPr/>
        </p:nvSpPr>
        <p:spPr>
          <a:xfrm>
            <a:off x="2016839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2000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A8F770DD-264D-46B7-A8FF-CC443A45DA87}"/>
              </a:ext>
            </a:extLst>
          </p:cNvPr>
          <p:cNvSpPr txBox="1"/>
          <p:nvPr/>
        </p:nvSpPr>
        <p:spPr>
          <a:xfrm>
            <a:off x="2016839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4000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159F57A4-A07A-48BA-90C9-BE04E146D792}"/>
              </a:ext>
            </a:extLst>
          </p:cNvPr>
          <p:cNvSpPr txBox="1"/>
          <p:nvPr/>
        </p:nvSpPr>
        <p:spPr>
          <a:xfrm>
            <a:off x="2020238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8000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9CF7A79-89AD-4157-A4F5-CA26F3D9EF24}"/>
              </a:ext>
            </a:extLst>
          </p:cNvPr>
          <p:cNvSpPr txBox="1"/>
          <p:nvPr/>
        </p:nvSpPr>
        <p:spPr>
          <a:xfrm>
            <a:off x="2019794" y="788796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16000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1D5BD8C6-E540-4890-8D43-C0B8EB6CBD8A}"/>
              </a:ext>
            </a:extLst>
          </p:cNvPr>
          <p:cNvSpPr txBox="1"/>
          <p:nvPr/>
        </p:nvSpPr>
        <p:spPr>
          <a:xfrm>
            <a:off x="2019662" y="359032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4A29EF4F-A0A5-4B20-854B-903C927535A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10524" y="1952880"/>
            <a:ext cx="565216" cy="207195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25933045-2A96-4057-B3F4-7F9B3D04D0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07731" y="2959128"/>
            <a:ext cx="459733" cy="167176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FD99EA8D-E0CD-4A2B-B651-1B1CD30ABBB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82080" y="2679984"/>
            <a:ext cx="889981" cy="173441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03A711E8-77D1-4633-B82C-E4AF78240A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63464" y="1931821"/>
            <a:ext cx="491761" cy="330233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8D95CB07-13A0-4449-A83B-6898F0FFC88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5562" y="684160"/>
            <a:ext cx="470164" cy="47016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7C5598F4-4411-4645-8E36-FEB1AD508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9806" y="2178129"/>
            <a:ext cx="330233" cy="330233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16256C85-7DB8-439C-834D-E604E2BFF95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78257" y="1325461"/>
            <a:ext cx="1318641" cy="365257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02BA7706-3E16-42EE-8B77-D93D681D01E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33375" y="2591920"/>
            <a:ext cx="694540" cy="379255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5934EBEE-5255-457A-A650-7FE1E13B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12" y="1863741"/>
            <a:ext cx="326681" cy="326681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1A20DBD-33D1-4FDB-8F56-BAE0E102A42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158551" y="2344988"/>
            <a:ext cx="980480" cy="262859"/>
          </a:xfrm>
          <a:prstGeom prst="rect">
            <a:avLst/>
          </a:prstGeom>
        </p:spPr>
      </p:pic>
      <p:pic>
        <p:nvPicPr>
          <p:cNvPr id="95" name="Picture 2" descr="http://www.carrefour.com/sites/all/themes/carrefourcom_v2/img_v2/logo.png">
            <a:extLst>
              <a:ext uri="{FF2B5EF4-FFF2-40B4-BE49-F238E27FC236}">
                <a16:creationId xmlns:a16="http://schemas.microsoft.com/office/drawing/2014/main" id="{832D7DC8-3DC3-4826-84F0-D5CE1D5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8" y="2607848"/>
            <a:ext cx="343981" cy="2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olruyt logo">
            <a:extLst>
              <a:ext uri="{FF2B5EF4-FFF2-40B4-BE49-F238E27FC236}">
                <a16:creationId xmlns:a16="http://schemas.microsoft.com/office/drawing/2014/main" id="{81404C4B-5CB3-4D54-9A68-55965B6E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82" y="2162815"/>
            <a:ext cx="808396" cy="2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kstvak 96">
            <a:extLst>
              <a:ext uri="{FF2B5EF4-FFF2-40B4-BE49-F238E27FC236}">
                <a16:creationId xmlns:a16="http://schemas.microsoft.com/office/drawing/2014/main" id="{894D77A1-032E-426A-8395-254A46AEB99D}"/>
              </a:ext>
            </a:extLst>
          </p:cNvPr>
          <p:cNvSpPr txBox="1"/>
          <p:nvPr/>
        </p:nvSpPr>
        <p:spPr>
          <a:xfrm>
            <a:off x="5485491" y="706549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500+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ADA259C1-4DE7-41B1-8F4D-01AE8F857F04}"/>
              </a:ext>
            </a:extLst>
          </p:cNvPr>
          <p:cNvSpPr txBox="1"/>
          <p:nvPr/>
        </p:nvSpPr>
        <p:spPr>
          <a:xfrm>
            <a:off x="5486275" y="273857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9" name="Afbeelding 98">
            <a:extLst>
              <a:ext uri="{FF2B5EF4-FFF2-40B4-BE49-F238E27FC236}">
                <a16:creationId xmlns:a16="http://schemas.microsoft.com/office/drawing/2014/main" id="{020DE7E6-7B66-4D41-A37F-28DD669543E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38291" y="2560329"/>
            <a:ext cx="1307858" cy="650276"/>
          </a:xfrm>
          <a:prstGeom prst="rect">
            <a:avLst/>
          </a:prstGeom>
        </p:spPr>
      </p:pic>
      <p:sp>
        <p:nvSpPr>
          <p:cNvPr id="101" name="Boog 100">
            <a:extLst>
              <a:ext uri="{FF2B5EF4-FFF2-40B4-BE49-F238E27FC236}">
                <a16:creationId xmlns:a16="http://schemas.microsoft.com/office/drawing/2014/main" id="{3FDDC01F-8AAD-4B5D-B867-48EC04E1E72E}"/>
              </a:ext>
            </a:extLst>
          </p:cNvPr>
          <p:cNvSpPr/>
          <p:nvPr/>
        </p:nvSpPr>
        <p:spPr>
          <a:xfrm rot="21216069">
            <a:off x="9994030" y="2994835"/>
            <a:ext cx="1256122" cy="1905155"/>
          </a:xfrm>
          <a:prstGeom prst="arc">
            <a:avLst>
              <a:gd name="adj1" fmla="val 16200000"/>
              <a:gd name="adj2" fmla="val 5228503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0" name="Afbeelding 99">
            <a:extLst>
              <a:ext uri="{FF2B5EF4-FFF2-40B4-BE49-F238E27FC236}">
                <a16:creationId xmlns:a16="http://schemas.microsoft.com/office/drawing/2014/main" id="{E071D2BF-1506-4BFD-9CC9-2E0E6A86A2B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13694" y="3415802"/>
            <a:ext cx="1187383" cy="847990"/>
          </a:xfrm>
          <a:prstGeom prst="rect">
            <a:avLst/>
          </a:prstGeom>
        </p:spPr>
      </p:pic>
      <p:sp>
        <p:nvSpPr>
          <p:cNvPr id="102" name="Tekstvak 101">
            <a:extLst>
              <a:ext uri="{FF2B5EF4-FFF2-40B4-BE49-F238E27FC236}">
                <a16:creationId xmlns:a16="http://schemas.microsoft.com/office/drawing/2014/main" id="{0FB8623E-F982-48A2-BCBC-E0113004F69D}"/>
              </a:ext>
            </a:extLst>
          </p:cNvPr>
          <p:cNvSpPr txBox="1"/>
          <p:nvPr/>
        </p:nvSpPr>
        <p:spPr>
          <a:xfrm>
            <a:off x="8327047" y="2260663"/>
            <a:ext cx="130785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7 </a:t>
            </a:r>
            <a:r>
              <a:rPr lang="nl-NL" sz="1400" b="1" dirty="0" err="1">
                <a:solidFill>
                  <a:schemeClr val="bg1"/>
                </a:solidFill>
              </a:rPr>
              <a:t>cities</a:t>
            </a:r>
            <a:r>
              <a:rPr lang="nl-NL" sz="1400" b="1" dirty="0">
                <a:solidFill>
                  <a:schemeClr val="bg1"/>
                </a:solidFill>
              </a:rPr>
              <a:t>, 200+</a:t>
            </a:r>
          </a:p>
        </p:txBody>
      </p:sp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4A693591-370F-456F-B83F-B2EA86F73C3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99382" y="1995531"/>
            <a:ext cx="1349145" cy="894433"/>
          </a:xfrm>
          <a:prstGeom prst="rect">
            <a:avLst/>
          </a:prstGeom>
        </p:spPr>
      </p:pic>
      <p:sp>
        <p:nvSpPr>
          <p:cNvPr id="104" name="Tekstvak 103">
            <a:extLst>
              <a:ext uri="{FF2B5EF4-FFF2-40B4-BE49-F238E27FC236}">
                <a16:creationId xmlns:a16="http://schemas.microsoft.com/office/drawing/2014/main" id="{CFFE87D3-95F8-4108-B7D6-1F66350F3A41}"/>
              </a:ext>
            </a:extLst>
          </p:cNvPr>
          <p:cNvSpPr txBox="1"/>
          <p:nvPr/>
        </p:nvSpPr>
        <p:spPr>
          <a:xfrm>
            <a:off x="10699382" y="1719470"/>
            <a:ext cx="134914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100 </a:t>
            </a:r>
            <a:r>
              <a:rPr lang="nl-NL" sz="1400" b="1" dirty="0" err="1">
                <a:solidFill>
                  <a:schemeClr val="bg1"/>
                </a:solidFill>
              </a:rPr>
              <a:t>fuel</a:t>
            </a:r>
            <a:r>
              <a:rPr lang="nl-NL" sz="1400" b="1" dirty="0">
                <a:solidFill>
                  <a:schemeClr val="bg1"/>
                </a:solidFill>
              </a:rPr>
              <a:t> station</a:t>
            </a:r>
          </a:p>
        </p:txBody>
      </p: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1C9A5847-5B47-49BF-925F-380C3035A6C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11763" y="4595369"/>
            <a:ext cx="875238" cy="490133"/>
          </a:xfrm>
          <a:prstGeom prst="rect">
            <a:avLst/>
          </a:prstGeom>
        </p:spPr>
      </p:pic>
      <p:sp>
        <p:nvSpPr>
          <p:cNvPr id="106" name="Tekstvak 105">
            <a:extLst>
              <a:ext uri="{FF2B5EF4-FFF2-40B4-BE49-F238E27FC236}">
                <a16:creationId xmlns:a16="http://schemas.microsoft.com/office/drawing/2014/main" id="{72C3FE0C-22A6-4789-B5E9-6A96D1AC4B58}"/>
              </a:ext>
            </a:extLst>
          </p:cNvPr>
          <p:cNvSpPr txBox="1"/>
          <p:nvPr/>
        </p:nvSpPr>
        <p:spPr>
          <a:xfrm>
            <a:off x="9411763" y="4277073"/>
            <a:ext cx="87523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</a:rPr>
              <a:t>H2 plant</a:t>
            </a:r>
          </a:p>
        </p:txBody>
      </p:sp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687D1F53-B003-4CB5-A530-716FC1FFF9C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496898" y="682774"/>
            <a:ext cx="1639319" cy="810265"/>
          </a:xfrm>
          <a:prstGeom prst="rect">
            <a:avLst/>
          </a:prstGeom>
        </p:spPr>
      </p:pic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19BA0BD3-D77F-4A15-88FA-A43701F537A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58059" y="4327904"/>
            <a:ext cx="1609483" cy="725487"/>
          </a:xfrm>
          <a:prstGeom prst="rect">
            <a:avLst/>
          </a:prstGeom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17C1784F-7EA6-45A2-BBBF-EE19EA23D4D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207461" y="3306718"/>
            <a:ext cx="1063954" cy="531977"/>
          </a:xfrm>
          <a:prstGeom prst="rect">
            <a:avLst/>
          </a:prstGeom>
        </p:spPr>
      </p:pic>
      <p:pic>
        <p:nvPicPr>
          <p:cNvPr id="110" name="Afbeelding 109">
            <a:extLst>
              <a:ext uri="{FF2B5EF4-FFF2-40B4-BE49-F238E27FC236}">
                <a16:creationId xmlns:a16="http://schemas.microsoft.com/office/drawing/2014/main" id="{6F795CDB-D941-4E6D-B94F-A7FAF1376AD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15303" y="2984208"/>
            <a:ext cx="1063954" cy="5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4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378</Words>
  <Application>Microsoft Macintosh PowerPoint</Application>
  <PresentationFormat>Breedbeeld</PresentationFormat>
  <Paragraphs>69</Paragraphs>
  <Slides>11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HelveticaNeueLT Std Lt Cn</vt:lpstr>
      <vt:lpstr>Wingdings 2</vt:lpstr>
      <vt:lpstr>Office Theme</vt:lpstr>
      <vt:lpstr>6_Blank</vt:lpstr>
      <vt:lpstr>4_Kantoorthema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29</cp:revision>
  <dcterms:created xsi:type="dcterms:W3CDTF">2019-02-24T15:05:00Z</dcterms:created>
  <dcterms:modified xsi:type="dcterms:W3CDTF">2019-02-25T13:07:31Z</dcterms:modified>
</cp:coreProperties>
</file>