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8" r:id="rId2"/>
    <p:sldMasterId id="2147483744" r:id="rId3"/>
  </p:sldMasterIdLst>
  <p:notesMasterIdLst>
    <p:notesMasterId r:id="rId14"/>
  </p:notesMasterIdLst>
  <p:sldIdLst>
    <p:sldId id="873" r:id="rId4"/>
    <p:sldId id="865" r:id="rId5"/>
    <p:sldId id="864" r:id="rId6"/>
    <p:sldId id="866" r:id="rId7"/>
    <p:sldId id="871" r:id="rId8"/>
    <p:sldId id="874" r:id="rId9"/>
    <p:sldId id="875" r:id="rId10"/>
    <p:sldId id="876" r:id="rId11"/>
    <p:sldId id="760" r:id="rId12"/>
    <p:sldId id="88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6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FB"/>
    <a:srgbClr val="EAEAEA"/>
    <a:srgbClr val="EAE9E9"/>
    <a:srgbClr val="EBE9E9"/>
    <a:srgbClr val="E8E8E8"/>
    <a:srgbClr val="FAFAF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20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208" y="632"/>
      </p:cViewPr>
      <p:guideLst>
        <p:guide orient="horz" pos="2137"/>
        <p:guide pos="6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41EA5-8D81-4E61-B37C-E5F6FBE76A41}" type="datetimeFigureOut">
              <a:rPr lang="nl-NL" smtClean="0"/>
              <a:t>25-02-19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BDAF0-FF71-49BA-A02E-FCC33DA301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48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E8B6EE-DD27-5740-A07C-F0F676B01A6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15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jpeg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298575" y="1628799"/>
            <a:ext cx="10893425" cy="4487916"/>
          </a:xfrm>
          <a:solidFill>
            <a:schemeClr val="tx1">
              <a:lumMod val="20000"/>
              <a:lumOff val="80000"/>
            </a:schemeClr>
          </a:solidFill>
        </p:spPr>
        <p:txBody>
          <a:bodyPr lIns="2699595" tIns="0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add picture</a:t>
            </a:r>
          </a:p>
        </p:txBody>
      </p:sp>
      <p:sp>
        <p:nvSpPr>
          <p:cNvPr id="10" name="Gray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0" y="2578137"/>
            <a:ext cx="6098400" cy="258816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4060" y="439383"/>
            <a:ext cx="9439433" cy="2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2015" y="2869328"/>
            <a:ext cx="3826800" cy="864000"/>
          </a:xfrm>
          <a:noFill/>
        </p:spPr>
        <p:txBody>
          <a:bodyPr lIns="0" tIns="0" rIns="0">
            <a:noAutofit/>
          </a:bodyPr>
          <a:lstStyle>
            <a:lvl1pPr marL="0" indent="0" algn="l">
              <a:spcAft>
                <a:spcPts val="0"/>
              </a:spcAft>
              <a:buNone/>
              <a:defRPr sz="1900">
                <a:solidFill>
                  <a:schemeClr val="tx2"/>
                </a:solidFill>
              </a:defRPr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GB" dirty="0"/>
              <a:t>A presentation for: Click to add name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712015" y="3746538"/>
            <a:ext cx="3826800" cy="819375"/>
          </a:xfrm>
        </p:spPr>
        <p:txBody>
          <a:bodyPr anchor="b" anchorCtr="0"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meeting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12015" y="4617523"/>
            <a:ext cx="3826800" cy="407044"/>
          </a:xfrm>
        </p:spPr>
        <p:txBody>
          <a:bodyPr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580-DB9D-4F67-8B11-2FF04398693C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6" name="Previe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9885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1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hite box"/>
          <p:cNvSpPr>
            <a:spLocks noGrp="1"/>
          </p:cNvSpPr>
          <p:nvPr>
            <p:ph type="body" sz="quarter" idx="17" hasCustomPrompt="1"/>
          </p:nvPr>
        </p:nvSpPr>
        <p:spPr>
          <a:xfrm>
            <a:off x="654051" y="972008"/>
            <a:ext cx="5739524" cy="5886001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8577" y="1504954"/>
            <a:ext cx="4443275" cy="1202962"/>
          </a:xfrm>
          <a:blipFill>
            <a:blip r:embed="rId3"/>
            <a:stretch>
              <a:fillRect/>
            </a:stretch>
          </a:blipFill>
        </p:spPr>
        <p:txBody>
          <a:bodyPr bIns="215968">
            <a:sp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6299056" tIns="0" rIns="0" anchor="ctr" anchorCtr="0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</a:t>
            </a:r>
            <a:br>
              <a:rPr lang="en-GB" noProof="0" dirty="0"/>
            </a:br>
            <a:r>
              <a:rPr lang="en-GB" noProof="0" dirty="0"/>
              <a:t>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6EE5-91D8-4496-8B28-AFF451BBF785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5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7" name="Group 16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3" name="Picture 2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4" name="Rounded Rectangle 23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9" name="Group 18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ectangle 20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2" name="Rounded Rectangle 21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000" y="1"/>
            <a:ext cx="2287143" cy="1285875"/>
          </a:xfrm>
          <a:prstGeom prst="rect">
            <a:avLst/>
          </a:prstGeom>
        </p:spPr>
      </p:pic>
      <p:grpSp>
        <p:nvGrpSpPr>
          <p:cNvPr id="27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8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0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1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2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3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9" name="Picture 30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710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White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1" y="2404088"/>
            <a:ext cx="11144851" cy="304113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2772656"/>
            <a:ext cx="2705645" cy="2304000"/>
          </a:xfrm>
        </p:spPr>
        <p:txBody>
          <a:bodyPr>
            <a:no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979333" y="2772655"/>
            <a:ext cx="6293131" cy="2048424"/>
          </a:xfrm>
          <a:noFill/>
        </p:spPr>
        <p:txBody>
          <a:bodyPr wrap="square" lIns="0">
            <a:sp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Gray line"/>
          <p:cNvSpPr>
            <a:spLocks noGrp="1"/>
          </p:cNvSpPr>
          <p:nvPr>
            <p:ph type="body" sz="quarter" idx="24" hasCustomPrompt="1"/>
          </p:nvPr>
        </p:nvSpPr>
        <p:spPr>
          <a:xfrm>
            <a:off x="3688389" y="2775740"/>
            <a:ext cx="14400" cy="23040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0" tIns="611907" rIns="0" anchor="ctr" anchorCtr="0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DB5D-ED7A-4FCA-9F48-607B9766E806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000" y="1"/>
            <a:ext cx="2287143" cy="1285875"/>
          </a:xfrm>
          <a:prstGeom prst="rect">
            <a:avLst/>
          </a:prstGeom>
        </p:spPr>
      </p:pic>
      <p:grpSp>
        <p:nvGrpSpPr>
          <p:cNvPr id="19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0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23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24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2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6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2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293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pictur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3" name="White box"/>
          <p:cNvSpPr>
            <a:spLocks noGrp="1"/>
          </p:cNvSpPr>
          <p:nvPr>
            <p:ph type="body" sz="quarter" idx="17" hasCustomPrompt="1"/>
          </p:nvPr>
        </p:nvSpPr>
        <p:spPr>
          <a:xfrm>
            <a:off x="654049" y="3794561"/>
            <a:ext cx="11144851" cy="3070800"/>
          </a:xfrm>
          <a:blipFill>
            <a:blip r:embed="rId2"/>
            <a:stretch>
              <a:fillRect/>
            </a:stretch>
          </a:blipFill>
        </p:spPr>
        <p:txBody>
          <a:bodyPr lIns="0"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298576" y="4269819"/>
            <a:ext cx="2705645" cy="2090639"/>
          </a:xfrm>
        </p:spPr>
        <p:txBody>
          <a:bodyPr>
            <a:noAutofit/>
          </a:bodyPr>
          <a:lstStyle>
            <a:lvl1pPr marL="0" indent="0">
              <a:buNone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4622809" y="4269809"/>
            <a:ext cx="6271279" cy="2048424"/>
          </a:xfrm>
          <a:noFill/>
        </p:spPr>
        <p:txBody>
          <a:bodyPr wrap="square" lIns="0">
            <a:sp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Gray line"/>
          <p:cNvSpPr>
            <a:spLocks noGrp="1"/>
          </p:cNvSpPr>
          <p:nvPr>
            <p:ph type="body" sz="quarter" idx="24" hasCustomPrompt="1"/>
          </p:nvPr>
        </p:nvSpPr>
        <p:spPr>
          <a:xfrm>
            <a:off x="4326943" y="4269811"/>
            <a:ext cx="14400" cy="209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3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noFill/>
        </p:spPr>
        <p:txBody>
          <a:bodyPr lIns="0" tIns="0" rIns="0" bIns="683902" anchor="ctr" anchorCtr="0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aseline="0">
                <a:solidFill>
                  <a:schemeClr val="tx1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/>
              <a:t>Click on icon to insert picture, remember to </a:t>
            </a:r>
            <a:r>
              <a:rPr lang="en-GB" sz="15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on the picture and select Send to back</a:t>
            </a:r>
            <a:r>
              <a:rPr lang="en-GB" noProof="0" dirty="0"/>
              <a:t>  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C737-C459-4647-8958-BB59048C64D8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000" y="1"/>
            <a:ext cx="2287413" cy="1286027"/>
          </a:xfrm>
          <a:prstGeom prst="rect">
            <a:avLst/>
          </a:prstGeom>
        </p:spPr>
      </p:pic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7008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3" y="1504951"/>
            <a:ext cx="508081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508082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167439" y="972009"/>
            <a:ext cx="5053012" cy="538435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GB" dirty="0"/>
              <a:t>Click to add text, table or chart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51CE-F505-41EA-8663-BD227B542C44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2" name="Group 11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3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31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9" y="1504951"/>
            <a:ext cx="10566399" cy="576000"/>
          </a:xfrm>
        </p:spPr>
        <p:txBody>
          <a:bodyPr>
            <a:norm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3200" kern="1200" cap="none" baseline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6" hasCustomPrompt="1"/>
          </p:nvPr>
        </p:nvSpPr>
        <p:spPr>
          <a:xfrm>
            <a:off x="654051" y="2880253"/>
            <a:ext cx="10566400" cy="3476099"/>
          </a:xfrm>
        </p:spPr>
        <p:txBody>
          <a:bodyPr>
            <a:normAutofit/>
          </a:bodyPr>
          <a:lstStyle>
            <a:lvl1pPr marL="287947" indent="-287947">
              <a:buClr>
                <a:schemeClr val="accent1"/>
              </a:buClr>
              <a:buFont typeface="Arial" panose="020B0604020202020204" pitchFamily="34" charset="0"/>
              <a:buChar char="•"/>
              <a:defRPr baseline="0"/>
            </a:lvl1pPr>
            <a:lvl2pPr marL="575902" indent="-287947">
              <a:buFont typeface="Arial" panose="020B0604020202020204" pitchFamily="34" charset="0"/>
              <a:buChar char="–"/>
              <a:defRPr/>
            </a:lvl2pPr>
            <a:lvl3pPr marL="611891" indent="-287947">
              <a:spcAft>
                <a:spcPts val="600"/>
              </a:spcAft>
              <a:defRPr lang="en-GB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63850" indent="-287947">
              <a:defRPr/>
            </a:lvl4pPr>
            <a:lvl5pPr marL="1079813" indent="-287947">
              <a:defRPr sz="1600"/>
            </a:lvl5pPr>
          </a:lstStyle>
          <a:p>
            <a:pPr lvl="0"/>
            <a:r>
              <a:rPr lang="en-GB" dirty="0"/>
              <a:t>Click to add text, table or chart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CD442-54C2-44B3-900E-8C29E40D0605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0" name="Group 9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1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2" name="Group 11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ounded Rectangle 17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3" name="Group 12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4" name="Picture 13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Rectangle 14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6" name="Rounded Rectangle 15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4740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F10B9-E8C5-4220-9572-2C6F9C10A021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71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CE3C-B761-42CF-86FA-495C803B9E35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647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9019" y="1676404"/>
            <a:ext cx="11199280" cy="4549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160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1055439" y="6421441"/>
            <a:ext cx="2375268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dirty="0">
                <a:solidFill>
                  <a:srgbClr val="C7C2BA"/>
                </a:solidFill>
              </a:rPr>
              <a:t>24 June 2014</a:t>
            </a:r>
            <a:endParaRPr dirty="0">
              <a:solidFill>
                <a:srgbClr val="C7C2BA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430709" y="6421441"/>
            <a:ext cx="3992443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dirty="0">
              <a:solidFill>
                <a:srgbClr val="C7C2BA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566457" y="6421441"/>
            <a:ext cx="541867" cy="3825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C2C257-330F-409C-BC18-18554D16EFA6}" type="slidenum">
              <a:rPr lang="en-GB">
                <a:solidFill>
                  <a:srgbClr val="C7C2BA"/>
                </a:solidFill>
              </a:rPr>
              <a:pPr/>
              <a:t>‹nr.›</a:t>
            </a:fld>
            <a:endParaRPr lang="en-GB" dirty="0">
              <a:solidFill>
                <a:srgbClr val="C7C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60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298575" y="1628799"/>
            <a:ext cx="10893425" cy="4487916"/>
          </a:xfrm>
          <a:solidFill>
            <a:schemeClr val="tx1">
              <a:lumMod val="20000"/>
              <a:lumOff val="80000"/>
            </a:schemeClr>
          </a:solidFill>
        </p:spPr>
        <p:txBody>
          <a:bodyPr lIns="2699595" tIns="0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add picture</a:t>
            </a:r>
          </a:p>
        </p:txBody>
      </p:sp>
      <p:sp>
        <p:nvSpPr>
          <p:cNvPr id="10" name="Gray box"/>
          <p:cNvSpPr>
            <a:spLocks noGrp="1"/>
          </p:cNvSpPr>
          <p:nvPr>
            <p:ph type="body" sz="quarter" idx="16" hasCustomPrompt="1"/>
          </p:nvPr>
        </p:nvSpPr>
        <p:spPr>
          <a:xfrm>
            <a:off x="75600" y="2578137"/>
            <a:ext cx="6098400" cy="2588163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33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-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54060" y="439383"/>
            <a:ext cx="9439433" cy="216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12015" y="2869328"/>
            <a:ext cx="3826800" cy="864000"/>
          </a:xfrm>
          <a:noFill/>
        </p:spPr>
        <p:txBody>
          <a:bodyPr lIns="0" tIns="0" rIns="0">
            <a:noAutofit/>
          </a:bodyPr>
          <a:lstStyle>
            <a:lvl1pPr marL="0" indent="0" algn="l">
              <a:spcAft>
                <a:spcPts val="0"/>
              </a:spcAft>
              <a:buNone/>
              <a:defRPr sz="1900">
                <a:solidFill>
                  <a:schemeClr val="tx2"/>
                </a:solidFill>
              </a:defRPr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GB" dirty="0"/>
              <a:t>A presentation for: Click to add name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712015" y="3746538"/>
            <a:ext cx="3826800" cy="819375"/>
          </a:xfrm>
        </p:spPr>
        <p:txBody>
          <a:bodyPr anchor="b" anchorCtr="0"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meeting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712015" y="4617523"/>
            <a:ext cx="3826800" cy="407044"/>
          </a:xfrm>
        </p:spPr>
        <p:txBody>
          <a:bodyPr>
            <a:noAutofit/>
          </a:bodyPr>
          <a:lstStyle>
            <a:lvl1pPr marL="0" marR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50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to add date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BE580-DB9D-4F67-8B11-2FF04398693C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6" name="Preview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9885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28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agenda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6"/>
            <a:ext cx="9907272" cy="4003197"/>
          </a:xfrm>
        </p:spPr>
        <p:txBody>
          <a:bodyPr>
            <a:normAutofit/>
          </a:bodyPr>
          <a:lstStyle>
            <a:lvl1pPr marL="611891" indent="-611891">
              <a:spcAft>
                <a:spcPts val="768"/>
              </a:spcAft>
              <a:buClr>
                <a:schemeClr val="tx2"/>
              </a:buClr>
              <a:buFont typeface="+mj-lt"/>
              <a:buAutoNum type="arabicPeriod"/>
              <a:defRPr lang="en-US" sz="32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1" y="650010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891D0F-8570-46CB-B33C-300359AAC92A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3" y="6500102"/>
            <a:ext cx="4716000" cy="221383"/>
          </a:xfrm>
        </p:spPr>
        <p:txBody>
          <a:bodyPr/>
          <a:lstStyle>
            <a:lvl1pPr marL="0" algn="ctr" defTabSz="914241" rtl="0" eaLnBrk="1" latinLnBrk="0" hangingPunct="1">
              <a:defRPr lang="da-DK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2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CBBAC-3E82-4329-AD57-5F5421B1D542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25-02-19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666E3-8817-4F6D-84CF-FEFBEEF18CEC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89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C95C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>
              <a:solidFill>
                <a:srgbClr val="66B2E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886960"/>
            <a:ext cx="8534400" cy="146939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Klik om de 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AAC6-E184-E744-B0A7-DF22D43E6345}" type="datetime1">
              <a:rPr lang="nl-NL" smtClean="0"/>
              <a:t>25-02-19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E044-141B-5549-9B7F-3F4AE3350B5E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9" name="Afbeelding 8" descr="HyGroLogo_Wit_payoff_Trans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540" y="713454"/>
            <a:ext cx="8256920" cy="1945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29001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x-none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98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147D-AD68-A54F-8409-04120D99AD1C}" type="datetime1">
              <a:rPr lang="nl-NL" smtClean="0"/>
              <a:t>25-02-19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E044-141B-5549-9B7F-3F4AE3350B5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946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17EC-6138-624A-83B3-62CBBAEB357A}" type="datetime1">
              <a:rPr lang="nl-NL" smtClean="0"/>
              <a:t>25-02-19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E044-141B-5549-9B7F-3F4AE3350B5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637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84468"/>
            <a:ext cx="5384800" cy="49416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84469"/>
            <a:ext cx="5384800" cy="49416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EBBB-7ECF-6E48-95A4-A0F2B4600EF5}" type="datetime1">
              <a:rPr lang="nl-NL" smtClean="0"/>
              <a:t>25-02-19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E044-141B-5549-9B7F-3F4AE3350B5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44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8B45-20C3-DC44-B349-48AFE341D87A}" type="datetime1">
              <a:rPr lang="nl-NL" smtClean="0"/>
              <a:t>25-02-19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E044-141B-5549-9B7F-3F4AE3350B5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83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AFF6A-C429-B647-BB95-9B5AC8F4A9BB}" type="datetime1">
              <a:rPr lang="nl-NL" smtClean="0"/>
              <a:t>25-02-19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E044-141B-5549-9B7F-3F4AE3350B5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109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A227-C65F-C746-AE0F-A790A86E3537}" type="datetime1">
              <a:rPr lang="nl-NL" smtClean="0"/>
              <a:t>25-02-19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E044-141B-5549-9B7F-3F4AE3350B5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045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47834"/>
            <a:ext cx="4011084" cy="2872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47834"/>
            <a:ext cx="6815667" cy="49783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FE32-9186-FC48-A7DD-5AD3E0B4DEC2}" type="datetime1">
              <a:rPr lang="nl-NL" smtClean="0"/>
              <a:t>25-02-19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E044-141B-5549-9B7F-3F4AE3350B5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11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72256"/>
            <a:ext cx="7315200" cy="35553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79673-23B1-C542-B483-19AC86159549}" type="datetime1">
              <a:rPr lang="nl-NL" smtClean="0"/>
              <a:t>25-02-19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E044-141B-5549-9B7F-3F4AE3350B5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3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600" y="972000"/>
            <a:ext cx="12121200" cy="5896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313179" y="2353156"/>
            <a:ext cx="9907272" cy="4003197"/>
          </a:xfrm>
        </p:spPr>
        <p:txBody>
          <a:bodyPr>
            <a:normAutofit/>
          </a:bodyPr>
          <a:lstStyle>
            <a:lvl1pPr marL="611891" indent="-611891">
              <a:spcAft>
                <a:spcPts val="768"/>
              </a:spcAft>
              <a:buClr>
                <a:schemeClr val="bg1"/>
              </a:buClr>
              <a:buFont typeface="+mj-lt"/>
              <a:buAutoNum type="arabicPeriod"/>
              <a:defRPr lang="en-US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68451" y="6500102"/>
            <a:ext cx="2052000" cy="221383"/>
          </a:xfrm>
        </p:spPr>
        <p:txBody>
          <a:bodyPr/>
          <a:lstStyle>
            <a:lvl1pPr>
              <a:defRPr lang="en-GB" sz="11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891D0F-8570-46CB-B33C-300359AAC92A}" type="datetime1">
              <a:rPr lang="nl-NL">
                <a:solidFill>
                  <a:prstClr val="white"/>
                </a:solidFill>
              </a:rPr>
              <a:pPr/>
              <a:t>25-02-19</a:t>
            </a:fld>
            <a:endParaRPr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2313" y="6500102"/>
            <a:ext cx="4716000" cy="221383"/>
          </a:xfrm>
        </p:spPr>
        <p:txBody>
          <a:bodyPr/>
          <a:lstStyle>
            <a:lvl1pPr marL="0" algn="ctr" defTabSz="914241" rtl="0" eaLnBrk="1" latinLnBrk="0" hangingPunct="1">
              <a:defRPr lang="da-DK"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5184" y="6500092"/>
            <a:ext cx="504056" cy="22138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prstClr val="white"/>
                </a:solidFill>
              </a:rPr>
              <a:pPr/>
              <a:t>‹nr.›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13873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768E-F136-0A42-A9EE-33F13237ECE9}" type="datetime1">
              <a:rPr lang="nl-NL" smtClean="0"/>
              <a:t>25-02-19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E044-141B-5549-9B7F-3F4AE3350B5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8070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AC31-8E73-AD48-B6EF-419A6FBF809E}" type="datetime1">
              <a:rPr lang="nl-NL" smtClean="0"/>
              <a:t>25-02-19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E044-141B-5549-9B7F-3F4AE3350B5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43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C95C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>
              <a:solidFill>
                <a:srgbClr val="66B2E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886960"/>
            <a:ext cx="8534400" cy="146939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Klik om de 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0AAC6-E184-E744-B0A7-DF22D43E6345}" type="datetime1">
              <a:rPr lang="nl-NL" smtClean="0"/>
              <a:t>25-02-19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E044-141B-5549-9B7F-3F4AE3350B5E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9" name="Afbeelding 8" descr="HyGroLogo_Wit_payoff_Trans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540" y="713454"/>
            <a:ext cx="8256920" cy="1945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29001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x-none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394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147D-AD68-A54F-8409-04120D99AD1C}" type="datetime1">
              <a:rPr lang="nl-NL" smtClean="0"/>
              <a:t>25-02-19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E044-141B-5549-9B7F-3F4AE3350B5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208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17EC-6138-624A-83B3-62CBBAEB357A}" type="datetime1">
              <a:rPr lang="nl-NL" smtClean="0"/>
              <a:t>25-02-19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E044-141B-5549-9B7F-3F4AE3350B5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6186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84468"/>
            <a:ext cx="5384800" cy="49416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84469"/>
            <a:ext cx="5384800" cy="494169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5EBBB-7ECF-6E48-95A4-A0F2B4600EF5}" type="datetime1">
              <a:rPr lang="nl-NL" smtClean="0"/>
              <a:t>25-02-19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E044-141B-5549-9B7F-3F4AE3350B5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750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8B45-20C3-DC44-B349-48AFE341D87A}" type="datetime1">
              <a:rPr lang="nl-NL" smtClean="0"/>
              <a:t>25-02-19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E044-141B-5549-9B7F-3F4AE3350B5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234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AFF6A-C429-B647-BB95-9B5AC8F4A9BB}" type="datetime1">
              <a:rPr lang="nl-NL" smtClean="0"/>
              <a:t>25-02-19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E044-141B-5549-9B7F-3F4AE3350B5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2600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A227-C65F-C746-AE0F-A790A86E3537}" type="datetime1">
              <a:rPr lang="nl-NL" smtClean="0"/>
              <a:t>25-02-19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E044-141B-5549-9B7F-3F4AE3350B5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614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47834"/>
            <a:ext cx="4011084" cy="2872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47834"/>
            <a:ext cx="6815667" cy="49783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9FE32-9186-FC48-A7DD-5AD3E0B4DEC2}" type="datetime1">
              <a:rPr lang="nl-NL" smtClean="0"/>
              <a:t>25-02-19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E044-141B-5549-9B7F-3F4AE3350B5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1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hidden="1"/>
          <p:cNvSpPr/>
          <p:nvPr userDrawn="1"/>
        </p:nvSpPr>
        <p:spPr>
          <a:xfrm>
            <a:off x="191344" y="0"/>
            <a:ext cx="120006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75600" y="971999"/>
            <a:ext cx="12121200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3149B-AF7A-4C31-A1E6-E467BE34ECAC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-2008948" y="2492905"/>
            <a:ext cx="1871663" cy="2388601"/>
            <a:chOff x="-2008947" y="2420888"/>
            <a:chExt cx="1871662" cy="2388601"/>
          </a:xfrm>
        </p:grpSpPr>
        <p:grpSp>
          <p:nvGrpSpPr>
            <p:cNvPr id="12" name="Gruppe 1"/>
            <p:cNvGrpSpPr/>
            <p:nvPr userDrawn="1"/>
          </p:nvGrpSpPr>
          <p:grpSpPr>
            <a:xfrm>
              <a:off x="-2008947" y="2420888"/>
              <a:ext cx="1871662" cy="2388601"/>
              <a:chOff x="9231313" y="2327275"/>
              <a:chExt cx="1871662" cy="2388601"/>
            </a:xfrm>
          </p:grpSpPr>
          <p:sp>
            <p:nvSpPr>
              <p:cNvPr id="13" name="TextBox 12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2369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pPr algn="r"/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pPr algn="r"/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pPr algn="r"/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 algn="r"/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 algn="r"/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</p:txBody>
          </p:sp>
          <p:grpSp>
            <p:nvGrpSpPr>
              <p:cNvPr id="15" name="Gruppe 1"/>
              <p:cNvGrpSpPr>
                <a:grpSpLocks/>
              </p:cNvGrpSpPr>
              <p:nvPr userDrawn="1"/>
            </p:nvGrpSpPr>
            <p:grpSpPr bwMode="auto">
              <a:xfrm>
                <a:off x="10746863" y="4366081"/>
                <a:ext cx="331789" cy="349795"/>
                <a:chOff x="9828712" y="5849458"/>
                <a:chExt cx="331633" cy="350460"/>
              </a:xfrm>
            </p:grpSpPr>
            <p:pic>
              <p:nvPicPr>
                <p:cNvPr id="17" name="Picture 16"/>
                <p:cNvPicPr>
                  <a:picLocks noChangeAspect="1" noChangeArrowheads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842242" y="5856367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" name="Rounded Rectangle 17"/>
                <p:cNvSpPr/>
                <p:nvPr userDrawn="1"/>
              </p:nvSpPr>
              <p:spPr>
                <a:xfrm>
                  <a:off x="9828712" y="5849458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554236" y="3367625"/>
              <a:ext cx="399068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5243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72256"/>
            <a:ext cx="7315200" cy="35553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79673-23B1-C542-B483-19AC86159549}" type="datetime1">
              <a:rPr lang="nl-NL" smtClean="0"/>
              <a:t>25-02-19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E044-141B-5549-9B7F-3F4AE3350B5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1816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768E-F136-0A42-A9EE-33F13237ECE9}" type="datetime1">
              <a:rPr lang="nl-NL" smtClean="0"/>
              <a:t>25-02-19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E044-141B-5549-9B7F-3F4AE3350B5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65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AC31-8E73-AD48-B6EF-419A6FBF809E}" type="datetime1">
              <a:rPr lang="nl-NL" smtClean="0"/>
              <a:t>25-02-19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E044-141B-5549-9B7F-3F4AE3350B5E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42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87076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8" y="1504951"/>
            <a:ext cx="1056639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10566400" cy="504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9921875" cy="307181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895DE-A2D9-46A4-B2C3-419086917E39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pic>
        <p:nvPicPr>
          <p:cNvPr id="10" name="Preview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"/>
            <a:ext cx="1943100" cy="1095203"/>
          </a:xfrm>
          <a:prstGeom prst="rect">
            <a:avLst/>
          </a:prstGeom>
        </p:spPr>
      </p:pic>
      <p:grpSp>
        <p:nvGrpSpPr>
          <p:cNvPr id="11" name="Group 10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2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19" name="Picture 18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ounded Rectangle 19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6" name="Picture 15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8" name="Rounded Rectangle 17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pic>
        <p:nvPicPr>
          <p:cNvPr id="21" name="Billed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998" y="1196753"/>
            <a:ext cx="1943100" cy="10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7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1504951"/>
            <a:ext cx="7098133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8" y="1989212"/>
            <a:ext cx="7098135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6453611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971999"/>
            <a:ext cx="4084576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0495-015D-4DFE-AFC6-CC066761195C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4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ounded Rectangle 20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7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9" name="Rounded Rectangle 18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26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27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6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7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28" name="Picture 30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430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edium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" y="-1"/>
            <a:ext cx="12189823" cy="68595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3" y="1504951"/>
            <a:ext cx="5080819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1" y="1989212"/>
            <a:ext cx="508082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4443275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67437" y="971999"/>
            <a:ext cx="6029363" cy="58968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FontTx/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71F40-BF41-4E30-BF4C-DBCF44B4E092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4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15" name="Group 14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0" name="Picture 19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Rounded Rectangle 20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16" name="Group 15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Rectangle 17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19" name="Rounded Rectangle 18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29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0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2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3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4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121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ictures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69" y="-1521"/>
            <a:ext cx="12189793" cy="68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112224" y="971999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5BD-7B6C-40AA-B9E3-61B94B358E46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8112224" y="2934003"/>
            <a:ext cx="4086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8112224" y="4892400"/>
            <a:ext cx="4086000" cy="19656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52" y="1504951"/>
            <a:ext cx="7098133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8" y="1989212"/>
            <a:ext cx="7098135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7" y="3284539"/>
            <a:ext cx="6453611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9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9922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pictures 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69" y="-1521"/>
            <a:ext cx="12189793" cy="6859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section title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6166800" y="971999"/>
            <a:ext cx="6030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65BD-7B6C-40AA-B9E3-61B94B358E46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80828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6166800" y="2934003"/>
            <a:ext cx="6030000" cy="1960772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166800" y="4892400"/>
            <a:ext cx="6030000" cy="1965600"/>
          </a:xfrm>
          <a:solidFill>
            <a:schemeClr val="tx1">
              <a:lumMod val="20000"/>
              <a:lumOff val="80000"/>
            </a:schemeClr>
          </a:solidFill>
        </p:spPr>
        <p:txBody>
          <a:bodyPr lIns="0" tIns="611907" rIns="0" anchor="ctr" anchorCtr="0">
            <a:normAutofit/>
          </a:bodyPr>
          <a:lstStyle>
            <a:lvl1pPr marL="0" indent="0" algn="ctr">
              <a:buNone/>
              <a:defRPr sz="15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on icon to insert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049" y="1504951"/>
            <a:ext cx="5079600" cy="468000"/>
          </a:xfrm>
        </p:spPr>
        <p:txBody>
          <a:bodyPr>
            <a:normAutofit/>
          </a:bodyPr>
          <a:lstStyle>
            <a:lvl1pPr marL="0" indent="0">
              <a:buNone/>
              <a:defRPr sz="2800" cap="none" baseline="0">
                <a:solidFill>
                  <a:schemeClr val="tx1"/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add slide message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54049" y="1989212"/>
            <a:ext cx="5079600" cy="504000"/>
          </a:xfrm>
        </p:spPr>
        <p:txBody>
          <a:bodyPr>
            <a:normAutofit/>
          </a:bodyPr>
          <a:lstStyle>
            <a:lvl1pPr marL="0" indent="0">
              <a:buNone/>
              <a:defRPr sz="3200"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Highlighting key element / words in red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98575" y="3284539"/>
            <a:ext cx="4442400" cy="30718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grpSp>
        <p:nvGrpSpPr>
          <p:cNvPr id="18" name="Group 17"/>
          <p:cNvGrpSpPr>
            <a:grpSpLocks/>
          </p:cNvGrpSpPr>
          <p:nvPr userDrawn="1"/>
        </p:nvGrpSpPr>
        <p:grpSpPr bwMode="auto">
          <a:xfrm>
            <a:off x="-2289877" y="3284541"/>
            <a:ext cx="2106612" cy="1523494"/>
            <a:chOff x="-2231300" y="2231625"/>
            <a:chExt cx="2106943" cy="1523188"/>
          </a:xfrm>
        </p:grpSpPr>
        <p:sp>
          <p:nvSpPr>
            <p:cNvPr id="19" name="TextBox 17"/>
            <p:cNvSpPr txBox="1">
              <a:spLocks noChangeArrowheads="1"/>
            </p:cNvSpPr>
            <p:nvPr userDrawn="1"/>
          </p:nvSpPr>
          <p:spPr bwMode="auto">
            <a:xfrm>
              <a:off x="-2231300" y="2231625"/>
              <a:ext cx="2105356" cy="152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da-DK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add preformatted bullets,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the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Home</a:t>
              </a: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tab and select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Increase Indent</a:t>
              </a: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endParaRPr lang="en-GB" altLang="da-DK" sz="1100" noProof="1">
                <a:solidFill>
                  <a:srgbClr val="2C2A29"/>
                </a:solidFill>
                <a:latin typeface="Arial" panose="020B0604020202020204"/>
                <a:cs typeface="Arial" charset="0"/>
              </a:endParaRP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Click </a:t>
              </a: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Decrease Indent</a:t>
              </a:r>
            </a:p>
            <a:p>
              <a:pPr algn="r">
                <a:defRPr/>
              </a:pPr>
              <a:r>
                <a:rPr lang="en-GB" altLang="da-DK" sz="1100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to return to the previous list design</a:t>
              </a:r>
            </a:p>
            <a:p>
              <a:pPr algn="r">
                <a:defRPr/>
              </a:pPr>
              <a:r>
                <a:rPr lang="en-GB" altLang="da-DK" sz="1100" b="1" noProof="1">
                  <a:solidFill>
                    <a:srgbClr val="2C2A29"/>
                  </a:solidFill>
                  <a:latin typeface="Arial" panose="020B0604020202020204"/>
                  <a:cs typeface="Arial" charset="0"/>
                </a:rPr>
                <a:t> </a:t>
              </a:r>
            </a:p>
          </p:txBody>
        </p:sp>
        <p:grpSp>
          <p:nvGrpSpPr>
            <p:cNvPr id="20" name="Group 19"/>
            <p:cNvGrpSpPr>
              <a:grpSpLocks/>
            </p:cNvGrpSpPr>
            <p:nvPr userDrawn="1"/>
          </p:nvGrpSpPr>
          <p:grpSpPr bwMode="auto">
            <a:xfrm>
              <a:off x="-544672" y="2731719"/>
              <a:ext cx="419742" cy="242548"/>
              <a:chOff x="-832082" y="3286289"/>
              <a:chExt cx="358924" cy="219989"/>
            </a:xfrm>
          </p:grpSpPr>
          <p:pic>
            <p:nvPicPr>
              <p:cNvPr id="25" name="Picture 24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32082" y="3286289"/>
                <a:ext cx="358924" cy="219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6" name="Rounded Rectangle 25"/>
              <p:cNvSpPr/>
              <p:nvPr userDrawn="1"/>
            </p:nvSpPr>
            <p:spPr bwMode="auto">
              <a:xfrm>
                <a:off x="-653241" y="3287610"/>
                <a:ext cx="169711" cy="215935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  <p:grpSp>
          <p:nvGrpSpPr>
            <p:cNvPr id="21" name="Group 20"/>
            <p:cNvGrpSpPr>
              <a:grpSpLocks/>
            </p:cNvGrpSpPr>
            <p:nvPr userDrawn="1"/>
          </p:nvGrpSpPr>
          <p:grpSpPr bwMode="auto">
            <a:xfrm>
              <a:off x="-531551" y="3339969"/>
              <a:ext cx="407194" cy="245526"/>
              <a:chOff x="-474298" y="3592325"/>
              <a:chExt cx="348194" cy="222690"/>
            </a:xfrm>
          </p:grpSpPr>
          <p:pic>
            <p:nvPicPr>
              <p:cNvPr id="22" name="Picture 21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74298" y="3592325"/>
                <a:ext cx="348194" cy="222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Rectangle 22"/>
              <p:cNvSpPr/>
              <p:nvPr userDrawn="1"/>
            </p:nvSpPr>
            <p:spPr bwMode="auto">
              <a:xfrm>
                <a:off x="-297173" y="3594762"/>
                <a:ext cx="171069" cy="211616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  <p:sp>
            <p:nvSpPr>
              <p:cNvPr id="24" name="Rounded Rectangle 23"/>
              <p:cNvSpPr/>
              <p:nvPr userDrawn="1"/>
            </p:nvSpPr>
            <p:spPr bwMode="auto">
              <a:xfrm>
                <a:off x="-465528" y="3597641"/>
                <a:ext cx="168354" cy="217374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GB" sz="2300" noProof="1">
                  <a:solidFill>
                    <a:prstClr val="white"/>
                  </a:solidFill>
                  <a:latin typeface="HelveticaNeueLT Std Lt Cn" pitchFamily="34" charset="0"/>
                </a:endParaRPr>
              </a:p>
            </p:txBody>
          </p:sp>
        </p:grpSp>
      </p:grpSp>
      <p:grpSp>
        <p:nvGrpSpPr>
          <p:cNvPr id="34" name="Group 28"/>
          <p:cNvGrpSpPr/>
          <p:nvPr userDrawn="1"/>
        </p:nvGrpSpPr>
        <p:grpSpPr>
          <a:xfrm>
            <a:off x="12360705" y="2322799"/>
            <a:ext cx="1871663" cy="3216265"/>
            <a:chOff x="-2008947" y="2420888"/>
            <a:chExt cx="1871662" cy="3216263"/>
          </a:xfrm>
        </p:grpSpPr>
        <p:grpSp>
          <p:nvGrpSpPr>
            <p:cNvPr id="35" name="Gruppe 1"/>
            <p:cNvGrpSpPr/>
            <p:nvPr userDrawn="1"/>
          </p:nvGrpSpPr>
          <p:grpSpPr>
            <a:xfrm>
              <a:off x="-2008947" y="2420888"/>
              <a:ext cx="1871662" cy="3216263"/>
              <a:chOff x="9231313" y="2327275"/>
              <a:chExt cx="1871662" cy="3216263"/>
            </a:xfrm>
          </p:grpSpPr>
          <p:sp>
            <p:nvSpPr>
              <p:cNvPr id="37" name="TextBox 31"/>
              <p:cNvSpPr txBox="1">
                <a:spLocks noChangeArrowheads="1"/>
              </p:cNvSpPr>
              <p:nvPr userDrawn="1"/>
            </p:nvSpPr>
            <p:spPr bwMode="auto">
              <a:xfrm>
                <a:off x="9231313" y="2327275"/>
                <a:ext cx="1871662" cy="3216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defPPr>
                  <a:defRPr lang="da-DK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Insert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1.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Click thumbnail image icon in the middle of the placeholder 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2.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add the desired picture</a:t>
                </a: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3.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Click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Crop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to change 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focus of the image / size</a:t>
                </a:r>
              </a:p>
              <a:p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4.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If you want to scale the image hold the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SHIFT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 button down while dragging the corners of the image</a:t>
                </a: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endParaRPr lang="en-GB" sz="1100" dirty="0">
                  <a:solidFill>
                    <a:srgbClr val="2C2A29"/>
                  </a:solidFill>
                  <a:cs typeface="Arial" pitchFamily="34" charset="0"/>
                </a:endParaRPr>
              </a:p>
              <a:p>
                <a:pPr>
                  <a:defRPr/>
                </a:pP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5. </a:t>
                </a:r>
                <a:r>
                  <a:rPr lang="en-GB" sz="1100" dirty="0">
                    <a:solidFill>
                      <a:srgbClr val="2C2A29"/>
                    </a:solidFill>
                    <a:cs typeface="Arial" pitchFamily="34" charset="0"/>
                  </a:rPr>
                  <a:t>Right-click on the picture and select </a:t>
                </a:r>
                <a:r>
                  <a:rPr lang="en-GB" sz="1100" b="1" dirty="0">
                    <a:solidFill>
                      <a:srgbClr val="2C2A29"/>
                    </a:solidFill>
                    <a:cs typeface="Arial" pitchFamily="34" charset="0"/>
                  </a:rPr>
                  <a:t>Send to back</a:t>
                </a:r>
              </a:p>
            </p:txBody>
          </p:sp>
          <p:grpSp>
            <p:nvGrpSpPr>
              <p:cNvPr id="38" name="Gruppe 1"/>
              <p:cNvGrpSpPr>
                <a:grpSpLocks/>
              </p:cNvGrpSpPr>
              <p:nvPr userDrawn="1"/>
            </p:nvGrpSpPr>
            <p:grpSpPr bwMode="auto">
              <a:xfrm>
                <a:off x="9254797" y="4356775"/>
                <a:ext cx="331787" cy="342899"/>
                <a:chOff x="8337348" y="5840143"/>
                <a:chExt cx="331631" cy="343551"/>
              </a:xfrm>
            </p:grpSpPr>
            <p:pic>
              <p:nvPicPr>
                <p:cNvPr id="3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0876" y="5840143"/>
                  <a:ext cx="318103" cy="343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ounded Rectangle 34"/>
                <p:cNvSpPr/>
                <p:nvPr userDrawn="1"/>
              </p:nvSpPr>
              <p:spPr>
                <a:xfrm>
                  <a:off x="8337348" y="5840145"/>
                  <a:ext cx="209451" cy="171776"/>
                </a:xfrm>
                <a:prstGeom prst="roundRect">
                  <a:avLst/>
                </a:prstGeom>
                <a:noFill/>
                <a:ln w="19050">
                  <a:solidFill>
                    <a:srgbClr val="E31E3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da-DK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GB" sz="2000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pic>
          <p:nvPicPr>
            <p:cNvPr id="36" name="Picture 30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-2002556" y="3367604"/>
              <a:ext cx="399069" cy="3691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089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2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ray line"/>
          <p:cNvCxnSpPr/>
          <p:nvPr/>
        </p:nvCxnSpPr>
        <p:spPr>
          <a:xfrm>
            <a:off x="0" y="966509"/>
            <a:ext cx="12192000" cy="0"/>
          </a:xfrm>
          <a:prstGeom prst="line">
            <a:avLst/>
          </a:prstGeom>
          <a:ln w="12700">
            <a:solidFill>
              <a:srgbClr val="BCBE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4060" y="439383"/>
            <a:ext cx="9439433" cy="2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add section title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353" y="3284539"/>
            <a:ext cx="9911099" cy="30548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to add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68451" y="6500102"/>
            <a:ext cx="2052000" cy="2213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GB" sz="11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E671F69-0F33-4019-8C50-CCF23F7BDFC9}" type="datetime1">
              <a:rPr lang="nl-NL">
                <a:solidFill>
                  <a:srgbClr val="808285"/>
                </a:solidFill>
              </a:rPr>
              <a:pPr/>
              <a:t>25-02-19</a:t>
            </a:fld>
            <a:endParaRPr dirty="0">
              <a:solidFill>
                <a:srgbClr val="80828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2313" y="6500102"/>
            <a:ext cx="4716000" cy="22138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lang="en-GB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>
              <a:solidFill>
                <a:srgbClr val="80828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5184" y="6500092"/>
            <a:ext cx="504056" cy="22138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CB425281-793C-44B6-9FB4-1EB1BF188BFD}" type="slidenum">
              <a:rPr lang="en-GB" smtClean="0">
                <a:solidFill>
                  <a:srgbClr val="808285"/>
                </a:solidFill>
              </a:rPr>
              <a:pPr/>
              <a:t>‹nr.›</a:t>
            </a:fld>
            <a:endParaRPr lang="en-GB" dirty="0">
              <a:solidFill>
                <a:srgbClr val="808285"/>
              </a:solidFill>
            </a:endParaRPr>
          </a:p>
        </p:txBody>
      </p:sp>
      <p:sp>
        <p:nvSpPr>
          <p:cNvPr id="7" name="Red box"/>
          <p:cNvSpPr/>
          <p:nvPr/>
        </p:nvSpPr>
        <p:spPr>
          <a:xfrm>
            <a:off x="0" y="0"/>
            <a:ext cx="684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800" dirty="0">
              <a:solidFill>
                <a:prstClr val="white"/>
              </a:solidFill>
            </a:endParaRPr>
          </a:p>
        </p:txBody>
      </p:sp>
      <p:pic>
        <p:nvPicPr>
          <p:cNvPr id="13" name="TOYOTA Logo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33" y="207126"/>
            <a:ext cx="1358851" cy="5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3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</p:sldLayoutIdLst>
  <p:hf hdr="0" ftr="0" dt="0"/>
  <p:txStyles>
    <p:titleStyle>
      <a:lvl1pPr algn="l" defTabSz="914241" rtl="0" eaLnBrk="1" latinLnBrk="0" hangingPunct="1">
        <a:lnSpc>
          <a:spcPct val="90000"/>
        </a:lnSpc>
        <a:spcBef>
          <a:spcPct val="0"/>
        </a:spcBef>
        <a:buNone/>
        <a:defRPr sz="15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7947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902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575902" indent="-287947" algn="l" defTabSz="914241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2" panose="05020102010507070707" pitchFamily="18" charset="2"/>
        <a:buChar char=""/>
        <a:defRPr lang="en-GB" sz="2000" b="0" kern="1200" noProof="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863850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 2" panose="05020102010507070707" pitchFamily="18" charset="2"/>
        <a:buChar char="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151802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 2" panose="05020102010507070707" pitchFamily="18" charset="2"/>
        <a:buChar char=""/>
        <a:defRPr sz="1900" kern="1200">
          <a:solidFill>
            <a:schemeClr val="tx2"/>
          </a:solidFill>
          <a:latin typeface="+mn-lt"/>
          <a:ea typeface="+mn-ea"/>
          <a:cs typeface="+mn-cs"/>
        </a:defRPr>
      </a:lvl5pPr>
      <a:lvl6pPr marL="1439748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727695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015650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US" sz="19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303598" indent="-287947" algn="l" defTabSz="914241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lang="en-GB" sz="19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7068">
          <p15:clr>
            <a:srgbClr val="F26B43"/>
          </p15:clr>
        </p15:guide>
        <p15:guide id="4" pos="818">
          <p15:clr>
            <a:srgbClr val="F26B43"/>
          </p15:clr>
        </p15:guide>
        <p15:guide id="5" pos="412">
          <p15:clr>
            <a:srgbClr val="F26B43"/>
          </p15:clr>
        </p15:guide>
        <p15:guide id="7" orient="horz" pos="275">
          <p15:clr>
            <a:srgbClr val="F26B43"/>
          </p15:clr>
        </p15:guide>
        <p15:guide id="8" orient="horz" pos="4004">
          <p15:clr>
            <a:srgbClr val="F26B43"/>
          </p15:clr>
        </p15:guide>
        <p15:guide id="9" orient="horz" pos="9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/>
        </p:nvSpPr>
        <p:spPr>
          <a:xfrm>
            <a:off x="1" y="6204144"/>
            <a:ext cx="12214577" cy="653856"/>
          </a:xfrm>
          <a:prstGeom prst="rect">
            <a:avLst/>
          </a:prstGeom>
          <a:solidFill>
            <a:srgbClr val="66B2E4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2110"/>
            <a:ext cx="10972800" cy="854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noProof="0"/>
              <a:t>Titelstijl van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6678"/>
            <a:ext cx="10972800" cy="4929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67147" y="6356351"/>
            <a:ext cx="24248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9579D-5BB0-AF45-93AE-AD8616D68F3A}" type="datetime1">
              <a:rPr lang="nl-NL" smtClean="0"/>
              <a:t>25-02-19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CE044-141B-5549-9B7F-3F4AE3350B5E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5" name="Afbeelding 4" descr="HyGro_Wit_payoff_Transp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867" y="6497248"/>
            <a:ext cx="4368000" cy="158822"/>
          </a:xfrm>
          <a:prstGeom prst="rect">
            <a:avLst/>
          </a:prstGeom>
        </p:spPr>
      </p:pic>
      <p:pic>
        <p:nvPicPr>
          <p:cNvPr id="7" name="Afbeelding 6" descr="HyGroLogo_Wit_Transp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47" y="6409126"/>
            <a:ext cx="1693333" cy="246944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8200703" y="6356351"/>
            <a:ext cx="1073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>
                <a:solidFill>
                  <a:srgbClr val="FFFFFF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54204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rgbClr val="4C95C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/>
          <p:nvPr/>
        </p:nvSpPr>
        <p:spPr>
          <a:xfrm>
            <a:off x="1" y="6204144"/>
            <a:ext cx="12214577" cy="653856"/>
          </a:xfrm>
          <a:prstGeom prst="rect">
            <a:avLst/>
          </a:prstGeom>
          <a:solidFill>
            <a:srgbClr val="66B2E4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2110"/>
            <a:ext cx="10972800" cy="854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noProof="0"/>
              <a:t>Titelstijl van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6678"/>
            <a:ext cx="10972800" cy="4929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Klik om de tekststijl van het model te bewerken</a:t>
            </a:r>
          </a:p>
          <a:p>
            <a:pPr lvl="1"/>
            <a:r>
              <a:rPr lang="x-none"/>
              <a:t>Tweede niveau</a:t>
            </a:r>
          </a:p>
          <a:p>
            <a:pPr lvl="2"/>
            <a:r>
              <a:rPr lang="x-none"/>
              <a:t>Derde niveau</a:t>
            </a:r>
          </a:p>
          <a:p>
            <a:pPr lvl="3"/>
            <a:r>
              <a:rPr lang="x-none"/>
              <a:t>Vierde niveau</a:t>
            </a:r>
          </a:p>
          <a:p>
            <a:pPr lvl="4"/>
            <a:r>
              <a:rPr lang="x-none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67147" y="6356351"/>
            <a:ext cx="24248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9579D-5BB0-AF45-93AE-AD8616D68F3A}" type="datetime1">
              <a:rPr lang="nl-NL" smtClean="0"/>
              <a:t>25-02-19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CE044-141B-5549-9B7F-3F4AE3350B5E}" type="slidenum">
              <a:rPr lang="en-US" smtClean="0"/>
              <a:t>‹nr.›</a:t>
            </a:fld>
            <a:endParaRPr lang="en-US" dirty="0"/>
          </a:p>
        </p:txBody>
      </p:sp>
      <p:pic>
        <p:nvPicPr>
          <p:cNvPr id="5" name="Afbeelding 4" descr="HyGro_Wit_payoff_Transp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867" y="6497248"/>
            <a:ext cx="4368000" cy="158822"/>
          </a:xfrm>
          <a:prstGeom prst="rect">
            <a:avLst/>
          </a:prstGeom>
        </p:spPr>
      </p:pic>
      <p:pic>
        <p:nvPicPr>
          <p:cNvPr id="7" name="Afbeelding 6" descr="HyGroLogo_Wit_Transp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47" y="6409126"/>
            <a:ext cx="1693333" cy="246944"/>
          </a:xfrm>
          <a:prstGeom prst="rect">
            <a:avLst/>
          </a:prstGeom>
        </p:spPr>
      </p:pic>
      <p:sp>
        <p:nvSpPr>
          <p:cNvPr id="8" name="Tekstvak 7"/>
          <p:cNvSpPr txBox="1"/>
          <p:nvPr userDrawn="1"/>
        </p:nvSpPr>
        <p:spPr>
          <a:xfrm>
            <a:off x="8200703" y="6356351"/>
            <a:ext cx="10732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noProof="0" dirty="0">
                <a:solidFill>
                  <a:srgbClr val="FFFFFF"/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91280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rgbClr val="4C95C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D0653-2DAC-734F-8EF5-ABE33C23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De </a:t>
            </a:r>
            <a:r>
              <a:rPr lang="en-GB" dirty="0" err="1"/>
              <a:t>waterstofmolen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FF661-32A5-3340-B45E-4D3DB6566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B17EC-6138-624A-83B3-62CBBAEB357A}" type="datetime1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25-02-19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F43FE4-B466-F647-99D6-6BF8B64B7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7CE044-141B-5549-9B7F-3F4AE3350B5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B1B5075F-98D5-5247-8835-258DAAA866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Cheaper than renewable electricity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3775707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4FF68-5E36-7F43-85FD-23558110F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Kosten</a:t>
            </a:r>
            <a:r>
              <a:rPr lang="en-GB" dirty="0"/>
              <a:t> </a:t>
            </a:r>
            <a:r>
              <a:rPr lang="en-GB" dirty="0" err="1"/>
              <a:t>vergelijking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EF1F5-D098-4F46-99DB-422EC2380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9" y="1196679"/>
            <a:ext cx="7942882" cy="1026061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30% </a:t>
            </a:r>
            <a:r>
              <a:rPr lang="en-GB" sz="2800" dirty="0" err="1"/>
              <a:t>meer</a:t>
            </a:r>
            <a:r>
              <a:rPr lang="en-GB" sz="2800" dirty="0"/>
              <a:t> </a:t>
            </a:r>
            <a:r>
              <a:rPr lang="en-GB" sz="2800" dirty="0" err="1"/>
              <a:t>energie</a:t>
            </a:r>
            <a:endParaRPr lang="en-GB" sz="2800" dirty="0"/>
          </a:p>
          <a:p>
            <a:r>
              <a:rPr lang="en-GB" sz="2800" dirty="0"/>
              <a:t>45% </a:t>
            </a:r>
            <a:r>
              <a:rPr lang="en-GB" sz="2800" dirty="0" err="1"/>
              <a:t>lagere</a:t>
            </a:r>
            <a:r>
              <a:rPr lang="en-GB" sz="2800" dirty="0"/>
              <a:t> </a:t>
            </a:r>
            <a:r>
              <a:rPr lang="en-GB" sz="2800" dirty="0" err="1"/>
              <a:t>kosten</a:t>
            </a:r>
            <a:r>
              <a:rPr lang="en-GB" sz="2800" dirty="0"/>
              <a:t> /kWh (</a:t>
            </a:r>
            <a:r>
              <a:rPr lang="en-GB" sz="2800" dirty="0" err="1"/>
              <a:t>gerekend</a:t>
            </a:r>
            <a:r>
              <a:rPr lang="en-GB" sz="2800" dirty="0"/>
              <a:t> </a:t>
            </a:r>
            <a:r>
              <a:rPr lang="en-GB" sz="2800" dirty="0" err="1"/>
              <a:t>vanaf</a:t>
            </a:r>
            <a:r>
              <a:rPr lang="en-GB" sz="2800" dirty="0"/>
              <a:t> zee)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160AA-3C2D-B145-AD43-A80B97540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147D-AD68-A54F-8409-04120D99AD1C}" type="datetime1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25-02-19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597E8-74E6-9D4D-A73C-D7A4CC1FB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E044-141B-5549-9B7F-3F4AE3350B5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1F16A0-26F6-8848-90ED-0189F78608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84938" y="2442538"/>
            <a:ext cx="4935404" cy="303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6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5A8E1-FD41-DF49-A9C1-69C5FA40D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Kabel vs </a:t>
            </a:r>
            <a:r>
              <a:rPr lang="en-GB" dirty="0" err="1"/>
              <a:t>pijpleiding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574E6-6849-BE43-BC94-222E30D1D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147D-AD68-A54F-8409-04120D99AD1C}" type="datetime1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25-02-19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E562B-8DCF-AD44-ABEA-9B7BC7E63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E044-141B-5549-9B7F-3F4AE3350B5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F6FD02-4120-4942-ABBB-B2119B951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895" y="2321519"/>
            <a:ext cx="4704660" cy="1913006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1B30837-B71D-FB40-93C3-D5E5393E6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4557536"/>
            <a:ext cx="8229600" cy="1405943"/>
          </a:xfrm>
        </p:spPr>
        <p:txBody>
          <a:bodyPr>
            <a:normAutofit/>
          </a:bodyPr>
          <a:lstStyle/>
          <a:p>
            <a:r>
              <a:rPr lang="nl-NL" sz="2400" dirty="0"/>
              <a:t>Offshore kabelkosten ± 30% van kWh prijs</a:t>
            </a:r>
          </a:p>
          <a:p>
            <a:r>
              <a:rPr lang="nl-NL" sz="2400" dirty="0"/>
              <a:t>Pijpleiding 10 tot 20x keer goedkoper</a:t>
            </a:r>
          </a:p>
          <a:p>
            <a:r>
              <a:rPr lang="nl-NL" sz="2400" dirty="0"/>
              <a:t>Inherente buffer</a:t>
            </a:r>
          </a:p>
          <a:p>
            <a:endParaRPr lang="nl-NL" sz="2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F345641-C7E1-4A4B-BEEC-52948B6D4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465" y="1815548"/>
            <a:ext cx="4007178" cy="255766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8124D61-86DC-4E4A-86E7-5A0D52E6C91B}"/>
              </a:ext>
            </a:extLst>
          </p:cNvPr>
          <p:cNvCxnSpPr>
            <a:cxnSpLocks/>
          </p:cNvCxnSpPr>
          <p:nvPr/>
        </p:nvCxnSpPr>
        <p:spPr>
          <a:xfrm flipV="1">
            <a:off x="5936975" y="3962401"/>
            <a:ext cx="3405809" cy="7421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920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C885EA-8399-6C42-84F3-062DA4B06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034" y="2256256"/>
            <a:ext cx="8130172" cy="39290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35A8E1-FD41-DF49-A9C1-69C5FA40D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Beperkingen</a:t>
            </a:r>
            <a:r>
              <a:rPr lang="en-GB" dirty="0"/>
              <a:t> van </a:t>
            </a:r>
            <a:r>
              <a:rPr lang="en-GB" dirty="0" err="1"/>
              <a:t>elektriciteitskabel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CF695-B462-1D41-A526-3BDBF2EB7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7928" y="1196678"/>
            <a:ext cx="7052872" cy="4929486"/>
          </a:xfrm>
        </p:spPr>
        <p:txBody>
          <a:bodyPr>
            <a:normAutofit/>
          </a:bodyPr>
          <a:lstStyle/>
          <a:p>
            <a:r>
              <a:rPr lang="nl-NL" sz="1800" dirty="0"/>
              <a:t>Netwerkaansluiting veelal kleiner dan parkvermogen</a:t>
            </a:r>
          </a:p>
          <a:p>
            <a:r>
              <a:rPr lang="nl-NL" sz="1800" dirty="0"/>
              <a:t>Verliezen over kabel op max vermogen &gt;&gt; 10%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574E6-6849-BE43-BC94-222E30D1D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147D-AD68-A54F-8409-04120D99AD1C}" type="datetime1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25-02-19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E562B-8DCF-AD44-ABEA-9B7BC7E63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E044-141B-5549-9B7F-3F4AE3350B5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3209BE6-03FA-E242-9BAC-069A757E6EC2}"/>
              </a:ext>
            </a:extLst>
          </p:cNvPr>
          <p:cNvSpPr/>
          <p:nvPr/>
        </p:nvSpPr>
        <p:spPr>
          <a:xfrm flipV="1">
            <a:off x="5343585" y="3140232"/>
            <a:ext cx="617838" cy="3707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07EAF9-F481-734B-88D0-03F2905C79EF}"/>
              </a:ext>
            </a:extLst>
          </p:cNvPr>
          <p:cNvCxnSpPr>
            <a:cxnSpLocks/>
          </p:cNvCxnSpPr>
          <p:nvPr/>
        </p:nvCxnSpPr>
        <p:spPr>
          <a:xfrm flipH="1">
            <a:off x="5961423" y="3387468"/>
            <a:ext cx="93489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E329EFC-C47A-D042-983A-EA750E5564DE}"/>
              </a:ext>
            </a:extLst>
          </p:cNvPr>
          <p:cNvSpPr txBox="1"/>
          <p:nvPr/>
        </p:nvSpPr>
        <p:spPr>
          <a:xfrm>
            <a:off x="6864142" y="320280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alibri"/>
              </a:rPr>
              <a:t>&gt;&gt;10%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7775F36-6F57-0540-8E4D-57B2B890F977}"/>
              </a:ext>
            </a:extLst>
          </p:cNvPr>
          <p:cNvSpPr/>
          <p:nvPr/>
        </p:nvSpPr>
        <p:spPr>
          <a:xfrm flipV="1">
            <a:off x="6936821" y="2487662"/>
            <a:ext cx="1912539" cy="3707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1609DA-2AFC-BB46-BD28-08E445825C76}"/>
              </a:ext>
            </a:extLst>
          </p:cNvPr>
          <p:cNvCxnSpPr>
            <a:cxnSpLocks/>
          </p:cNvCxnSpPr>
          <p:nvPr/>
        </p:nvCxnSpPr>
        <p:spPr>
          <a:xfrm flipH="1">
            <a:off x="8375375" y="2108633"/>
            <a:ext cx="856859" cy="3790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364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1811_HYGRO_Opbrengstschalen.a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01" y="-43599"/>
            <a:ext cx="10193142" cy="6979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F2B7EE-928B-114C-BB56-4A71894BF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Elektriciteit</a:t>
            </a:r>
            <a:r>
              <a:rPr lang="en-GB" dirty="0">
                <a:solidFill>
                  <a:schemeClr val="bg1"/>
                </a:solidFill>
              </a:rPr>
              <a:t> /</a:t>
            </a:r>
            <a:r>
              <a:rPr lang="en-GB" dirty="0" err="1">
                <a:solidFill>
                  <a:schemeClr val="bg1"/>
                </a:solidFill>
              </a:rPr>
              <a:t>jaar</a:t>
            </a:r>
            <a:r>
              <a:rPr lang="en-GB" dirty="0">
                <a:solidFill>
                  <a:schemeClr val="bg1"/>
                </a:solidFill>
              </a:rPr>
              <a:t> = </a:t>
            </a:r>
            <a:r>
              <a:rPr lang="en-GB" dirty="0" err="1">
                <a:solidFill>
                  <a:schemeClr val="bg1"/>
                </a:solidFill>
              </a:rPr>
              <a:t>keuze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F3E32-5328-264E-8215-E7CD8BA41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147D-AD68-A54F-8409-04120D99AD1C}" type="datetime1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25-02-19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46924E-5580-324D-83FA-5F29CAA79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E044-141B-5549-9B7F-3F4AE3350B5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0ABC36-0A34-7348-981C-4A3DEC70D597}"/>
              </a:ext>
            </a:extLst>
          </p:cNvPr>
          <p:cNvSpPr txBox="1">
            <a:spLocks/>
          </p:cNvSpPr>
          <p:nvPr/>
        </p:nvSpPr>
        <p:spPr>
          <a:xfrm>
            <a:off x="7609244" y="3986834"/>
            <a:ext cx="3069512" cy="2369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000" dirty="0">
              <a:solidFill>
                <a:srgbClr val="FFFFFF"/>
              </a:solidFill>
              <a:latin typeface="Calibri"/>
            </a:endParaRPr>
          </a:p>
          <a:p>
            <a:r>
              <a:rPr lang="nl-NL" sz="2000" b="1" u="sng" dirty="0">
                <a:solidFill>
                  <a:srgbClr val="FFFFFF"/>
                </a:solidFill>
                <a:latin typeface="Calibri"/>
              </a:rPr>
              <a:t>Economische</a:t>
            </a:r>
            <a:r>
              <a:rPr lang="nl-NL" sz="2000" b="1" dirty="0">
                <a:solidFill>
                  <a:srgbClr val="FFFFFF"/>
                </a:solidFill>
                <a:latin typeface="Calibri"/>
              </a:rPr>
              <a:t> afweging</a:t>
            </a:r>
          </a:p>
          <a:p>
            <a:r>
              <a:rPr lang="nl-NL" sz="2000" b="1" dirty="0">
                <a:solidFill>
                  <a:srgbClr val="FFFFFF"/>
                </a:solidFill>
                <a:latin typeface="Calibri"/>
              </a:rPr>
              <a:t>5  en 10 beaufort evenveel energieproductie</a:t>
            </a:r>
          </a:p>
        </p:txBody>
      </p:sp>
    </p:spTree>
    <p:extLst>
      <p:ext uri="{BB962C8B-B14F-4D97-AF65-F5344CB8AC3E}">
        <p14:creationId xmlns:p14="http://schemas.microsoft.com/office/powerpoint/2010/main" val="370519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9F8A5-CE44-454B-9FCA-F89630EFF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842"/>
            <a:ext cx="8229600" cy="854770"/>
          </a:xfrm>
        </p:spPr>
        <p:txBody>
          <a:bodyPr/>
          <a:lstStyle/>
          <a:p>
            <a:r>
              <a:rPr lang="en-GB" dirty="0" err="1"/>
              <a:t>Elektrolyse</a:t>
            </a:r>
            <a:r>
              <a:rPr lang="en-GB" dirty="0"/>
              <a:t> </a:t>
            </a:r>
            <a:r>
              <a:rPr lang="en-GB" dirty="0" err="1"/>
              <a:t>systeem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ADA9B-6CD9-0546-92EC-CE20EEB26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147D-AD68-A54F-8409-04120D99AD1C}" type="datetime1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25-02-19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3B5EF-7210-7B4E-9423-5D0DCEC2C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E044-141B-5549-9B7F-3F4AE3350B5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DB6A12-8E61-1F40-BA9D-56789D52B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38387"/>
            <a:ext cx="9474972" cy="46198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B75E9A0-E2CE-944C-876F-ADE8F4226A85}"/>
              </a:ext>
            </a:extLst>
          </p:cNvPr>
          <p:cNvSpPr/>
          <p:nvPr/>
        </p:nvSpPr>
        <p:spPr>
          <a:xfrm>
            <a:off x="6997148" y="3366052"/>
            <a:ext cx="3843130" cy="25841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black"/>
                </a:solidFill>
                <a:latin typeface="Calibri"/>
              </a:rPr>
              <a:t>Balance of plant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7F7948-41FD-B842-8E99-600E450D3E2F}"/>
              </a:ext>
            </a:extLst>
          </p:cNvPr>
          <p:cNvSpPr/>
          <p:nvPr/>
        </p:nvSpPr>
        <p:spPr>
          <a:xfrm>
            <a:off x="1585994" y="1199763"/>
            <a:ext cx="8951495" cy="445847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D23A8D-B6D5-BE4B-A1F0-0E1B5625682B}"/>
              </a:ext>
            </a:extLst>
          </p:cNvPr>
          <p:cNvSpPr/>
          <p:nvPr/>
        </p:nvSpPr>
        <p:spPr>
          <a:xfrm>
            <a:off x="4652211" y="3160295"/>
            <a:ext cx="1652336" cy="16844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A1651F5-5BC3-4C44-B298-66A58F39A867}"/>
              </a:ext>
            </a:extLst>
          </p:cNvPr>
          <p:cNvSpPr/>
          <p:nvPr/>
        </p:nvSpPr>
        <p:spPr>
          <a:xfrm>
            <a:off x="4032280" y="4658140"/>
            <a:ext cx="3424989" cy="110551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57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E044-141B-5549-9B7F-3F4AE3350B5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0408-67F5-CA49-ACDD-26F247263E09}" type="datetime1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25-02-19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9" name="Afbeelding 18" descr="1808_HYGRO_Waterstofmolen_01.aiCRO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43" y="3050102"/>
            <a:ext cx="1007757" cy="940573"/>
          </a:xfrm>
          <a:prstGeom prst="rect">
            <a:avLst/>
          </a:prstGeom>
        </p:spPr>
      </p:pic>
      <p:pic>
        <p:nvPicPr>
          <p:cNvPr id="2" name="Afbeelding 1" descr="1808_HYGRO_Waterstofmolen_02.ai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Afbeelding 2" descr="1808_HYGRO_Waterstofmolen_02.ai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7" name="Afbeelding 6" descr="1808_HYGRO_Waterstofmolen_02.aiC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0" name="Afbeelding 9" descr="1808_HYGRO_Waterstofmolen_02.ai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1" name="Afbeelding 10" descr="1808_HYGRO_Waterstofmolen_01.aiCRO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88" y="3905250"/>
            <a:ext cx="820412" cy="765718"/>
          </a:xfrm>
          <a:prstGeom prst="rect">
            <a:avLst/>
          </a:prstGeom>
        </p:spPr>
      </p:pic>
      <p:pic>
        <p:nvPicPr>
          <p:cNvPr id="20" name="Afbeelding 19" descr="1808_HYGRO_Waterstofmolen_01.aiCRO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003" y="4670968"/>
            <a:ext cx="820412" cy="765718"/>
          </a:xfrm>
          <a:prstGeom prst="rect">
            <a:avLst/>
          </a:prstGeom>
        </p:spPr>
      </p:pic>
      <p:pic>
        <p:nvPicPr>
          <p:cNvPr id="21" name="Afbeelding 20" descr="1808_HYGRO_Waterstofmolen_01.aiCRO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723" y="5436686"/>
            <a:ext cx="820412" cy="765718"/>
          </a:xfrm>
          <a:prstGeom prst="rect">
            <a:avLst/>
          </a:prstGeom>
        </p:spPr>
      </p:pic>
      <p:pic>
        <p:nvPicPr>
          <p:cNvPr id="23" name="Afbeelding 22" descr="1808_HYGRO_Waterstofmolen_01.aiCRO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84" y="4670968"/>
            <a:ext cx="820412" cy="765718"/>
          </a:xfrm>
          <a:prstGeom prst="rect">
            <a:avLst/>
          </a:prstGeom>
        </p:spPr>
      </p:pic>
      <p:pic>
        <p:nvPicPr>
          <p:cNvPr id="24" name="Afbeelding 23" descr="1808_HYGRO_Waterstofmolen_01.aiCRO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104" y="5436686"/>
            <a:ext cx="820412" cy="7657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E79357-5977-4F42-84D4-987B9A542A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4408" y="3373245"/>
            <a:ext cx="638561" cy="26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5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De </a:t>
            </a:r>
            <a:r>
              <a:rPr lang="en-GB" dirty="0" err="1">
                <a:solidFill>
                  <a:schemeClr val="bg1"/>
                </a:solidFill>
              </a:rPr>
              <a:t>Waterstofmolen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Afbeelding 1" descr="1808_HYGRO_Waterstofmolen_02.ai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Afbeelding 2" descr="1808_HYGRO_Waterstofmolen_02.a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Afbeelding 5" descr="1808_HYGRO_Waterstofmolen_02.ai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3516467" y="5367726"/>
            <a:ext cx="4904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800" dirty="0" err="1">
                <a:solidFill>
                  <a:srgbClr val="FFFFFF"/>
                </a:solidFill>
                <a:latin typeface="Calibri"/>
              </a:rPr>
              <a:t>Lagere</a:t>
            </a:r>
            <a:r>
              <a:rPr lang="en-GB" sz="28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Calibri"/>
              </a:rPr>
              <a:t>investering</a:t>
            </a:r>
            <a:endParaRPr lang="en-GB" sz="2800" dirty="0">
              <a:solidFill>
                <a:srgbClr val="FFFFFF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800" dirty="0">
                <a:solidFill>
                  <a:srgbClr val="FFFFFF"/>
                </a:solidFill>
                <a:latin typeface="Calibri"/>
              </a:rPr>
              <a:t>Minder </a:t>
            </a:r>
            <a:r>
              <a:rPr lang="en-GB" sz="2800" dirty="0" err="1">
                <a:solidFill>
                  <a:srgbClr val="FFFFFF"/>
                </a:solidFill>
                <a:latin typeface="Calibri"/>
              </a:rPr>
              <a:t>energieverliezen</a:t>
            </a:r>
            <a:endParaRPr lang="en-GB" sz="2800" dirty="0">
              <a:solidFill>
                <a:srgbClr val="FFFFFF"/>
              </a:solidFill>
              <a:latin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2800" dirty="0" err="1">
                <a:solidFill>
                  <a:srgbClr val="FFFFFF"/>
                </a:solidFill>
                <a:latin typeface="Calibri"/>
              </a:rPr>
              <a:t>Hogere</a:t>
            </a:r>
            <a:r>
              <a:rPr lang="en-GB" sz="28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GB" sz="2800" dirty="0" err="1">
                <a:solidFill>
                  <a:srgbClr val="FFFFFF"/>
                </a:solidFill>
                <a:latin typeface="Calibri"/>
              </a:rPr>
              <a:t>opbrengst</a:t>
            </a:r>
            <a:endParaRPr lang="en-GB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Titel 13">
            <a:extLst>
              <a:ext uri="{FF2B5EF4-FFF2-40B4-BE49-F238E27FC236}">
                <a16:creationId xmlns:a16="http://schemas.microsoft.com/office/drawing/2014/main" id="{A3038301-E0F0-B143-825A-29C4709F2FB2}"/>
              </a:ext>
            </a:extLst>
          </p:cNvPr>
          <p:cNvSpPr txBox="1">
            <a:spLocks/>
          </p:cNvSpPr>
          <p:nvPr/>
        </p:nvSpPr>
        <p:spPr>
          <a:xfrm>
            <a:off x="2133600" y="274510"/>
            <a:ext cx="8229600" cy="854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kern="1200">
                <a:solidFill>
                  <a:srgbClr val="4C95C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FFFF"/>
                </a:solidFill>
                <a:latin typeface="Calibri"/>
              </a:rPr>
              <a:t>De </a:t>
            </a:r>
            <a:r>
              <a:rPr lang="en-GB" dirty="0" err="1">
                <a:solidFill>
                  <a:srgbClr val="FFFFFF"/>
                </a:solidFill>
                <a:latin typeface="Calibri"/>
              </a:rPr>
              <a:t>Waterstofmolen</a:t>
            </a:r>
            <a:endParaRPr lang="en-GB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677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DD23A-3D65-734D-8FF6-EDE5F8B04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4343C-655A-7F4F-8A61-0224BC7A9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3FF01-5DDD-EC4A-AE99-47D05C040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147D-AD68-A54F-8409-04120D99AD1C}" type="datetime1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25-02-19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686DE5-49AF-414B-8C00-156713E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E044-141B-5549-9B7F-3F4AE3350B5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96520A-2B1C-7D4D-9222-9881A4C87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34064"/>
            <a:ext cx="9186813" cy="31479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CEC5C6-AFE3-2E41-93A7-837250035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188" y="-564570"/>
            <a:ext cx="9186812" cy="43986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6F0441C-F61C-9647-AAC7-098B2E6F6F13}"/>
              </a:ext>
            </a:extLst>
          </p:cNvPr>
          <p:cNvSpPr txBox="1">
            <a:spLocks/>
          </p:cNvSpPr>
          <p:nvPr/>
        </p:nvSpPr>
        <p:spPr>
          <a:xfrm>
            <a:off x="1938388" y="-48603"/>
            <a:ext cx="8229600" cy="8547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b="1" kern="1200">
                <a:solidFill>
                  <a:srgbClr val="4C95C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white"/>
                </a:solidFill>
                <a:latin typeface="Calibri"/>
              </a:rPr>
              <a:t>Different energy system</a:t>
            </a:r>
          </a:p>
        </p:txBody>
      </p:sp>
    </p:spTree>
    <p:extLst>
      <p:ext uri="{BB962C8B-B14F-4D97-AF65-F5344CB8AC3E}">
        <p14:creationId xmlns:p14="http://schemas.microsoft.com/office/powerpoint/2010/main" val="384271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35726-BBAD-0C44-8DDD-703CD531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Price curve @ serial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146F1-6260-964A-86D6-1B37CD495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23F7C-B224-274B-8789-AEEE3EC6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147D-AD68-A54F-8409-04120D99AD1C}" type="datetime1">
              <a:rPr lang="nl-NL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25-02-19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CC7F6-3AFF-8E48-8ABD-F0C03C01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CE044-141B-5549-9B7F-3F4AE3350B5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BF1CAD-5242-5C44-90CE-71BA6D7F8A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0" y="1267908"/>
            <a:ext cx="8837584" cy="478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948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6_Blank">
  <a:themeElements>
    <a:clrScheme name="TOYOTA">
      <a:dk1>
        <a:srgbClr val="808285"/>
      </a:dk1>
      <a:lt1>
        <a:sysClr val="window" lastClr="FFFFFF"/>
      </a:lt1>
      <a:dk2>
        <a:srgbClr val="2C2A29"/>
      </a:dk2>
      <a:lt2>
        <a:srgbClr val="F37934"/>
      </a:lt2>
      <a:accent1>
        <a:srgbClr val="C8102E"/>
      </a:accent1>
      <a:accent2>
        <a:srgbClr val="808285"/>
      </a:accent2>
      <a:accent3>
        <a:srgbClr val="426BBA"/>
      </a:accent3>
      <a:accent4>
        <a:srgbClr val="62C751"/>
      </a:accent4>
      <a:accent5>
        <a:srgbClr val="FAC51C"/>
      </a:accent5>
      <a:accent6>
        <a:srgbClr val="A38F84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525">
          <a:solidFill>
            <a:schemeClr val="accent2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8000" indent="-288000">
          <a:spcAft>
            <a:spcPts val="600"/>
          </a:spcAft>
          <a:buClr>
            <a:schemeClr val="accent1"/>
          </a:buClr>
          <a:buFont typeface="Arial" panose="020B0604020202020204" pitchFamily="34" charset="0"/>
          <a:buChar char="•"/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OYOTA PowerPoint Template.potx" id="{D5C932C4-C28F-4A18-B124-1CFF9D26AF7C}" vid="{15895572-C49F-4D92-83D6-1782D5766C7F}"/>
    </a:ext>
  </a:extLst>
</a:theme>
</file>

<file path=ppt/theme/theme2.xml><?xml version="1.0" encoding="utf-8"?>
<a:theme xmlns:a="http://schemas.openxmlformats.org/drawingml/2006/main" name="2016 HYGRO PTT templafe 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2016 HYGRO PTT templafe 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117</Words>
  <Application>Microsoft Macintosh PowerPoint</Application>
  <PresentationFormat>Breedbeeld</PresentationFormat>
  <Paragraphs>45</Paragraphs>
  <Slides>10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Arial</vt:lpstr>
      <vt:lpstr>Calibri</vt:lpstr>
      <vt:lpstr>HelveticaNeueLT Std Lt Cn</vt:lpstr>
      <vt:lpstr>Wingdings 2</vt:lpstr>
      <vt:lpstr>6_Blank</vt:lpstr>
      <vt:lpstr>2016 HYGRO PTT templafe 02</vt:lpstr>
      <vt:lpstr>1_2016 HYGRO PTT templafe 02</vt:lpstr>
      <vt:lpstr>think-cell Slide</vt:lpstr>
      <vt:lpstr>De waterstofmolen</vt:lpstr>
      <vt:lpstr>Kabel vs pijpleiding</vt:lpstr>
      <vt:lpstr>Beperkingen van elektriciteitskabel</vt:lpstr>
      <vt:lpstr>Elektriciteit /jaar = keuze</vt:lpstr>
      <vt:lpstr>Elektrolyse systeem</vt:lpstr>
      <vt:lpstr>PowerPoint-presentatie</vt:lpstr>
      <vt:lpstr>De Waterstofmolen</vt:lpstr>
      <vt:lpstr>PowerPoint-presentatie</vt:lpstr>
      <vt:lpstr>Price curve @ serial production</vt:lpstr>
      <vt:lpstr>Kosten vergelijking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Willem Stehouwer</dc:creator>
  <cp:lastModifiedBy>Maud Stehouwer</cp:lastModifiedBy>
  <cp:revision>29</cp:revision>
  <dcterms:created xsi:type="dcterms:W3CDTF">2019-02-24T15:05:00Z</dcterms:created>
  <dcterms:modified xsi:type="dcterms:W3CDTF">2019-02-25T13:05:44Z</dcterms:modified>
</cp:coreProperties>
</file>