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5"/>
  </p:notesMasterIdLst>
  <p:sldIdLst>
    <p:sldId id="893" r:id="rId3"/>
    <p:sldId id="85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FB"/>
    <a:srgbClr val="EAEAEA"/>
    <a:srgbClr val="EAE9E9"/>
    <a:srgbClr val="EBE9E9"/>
    <a:srgbClr val="E8E8E8"/>
    <a:srgbClr val="FAFAF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208" y="632"/>
      </p:cViewPr>
      <p:guideLst>
        <p:guide orient="horz" pos="2137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25-02-19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25-02-19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25-02-19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25-02-19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25-02-19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25-02-19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25-02-19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25-02-19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25-02-19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C7164EE-E6D7-44EB-9DD1-55C035DB6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2000"/>
          </a:blip>
          <a:srcRect b="25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F74D482A-E50B-42D3-83F1-B74233B28AFB}"/>
              </a:ext>
            </a:extLst>
          </p:cNvPr>
          <p:cNvSpPr/>
          <p:nvPr/>
        </p:nvSpPr>
        <p:spPr>
          <a:xfrm>
            <a:off x="-918218" y="1180618"/>
            <a:ext cx="7920902" cy="6146156"/>
          </a:xfrm>
          <a:prstGeom prst="flowChartConnector">
            <a:avLst/>
          </a:prstGeom>
          <a:solidFill>
            <a:srgbClr val="EFF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06CF93-0E3D-4094-AE64-E79D8BE3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Een MEP productie i.s.m. EAGR en </a:t>
            </a:r>
            <a:r>
              <a:rPr lang="nl-NL" dirty="0" err="1"/>
              <a:t>GroundBreaking</a:t>
            </a:r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ADAC495-4715-46DC-AB67-CBAE7E53E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45" y="2820322"/>
            <a:ext cx="6597570" cy="3536028"/>
          </a:xfrm>
        </p:spPr>
        <p:txBody>
          <a:bodyPr anchor="ctr">
            <a:noAutofit/>
          </a:bodyPr>
          <a:lstStyle/>
          <a:p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toekomst is elektrisch.</a:t>
            </a:r>
          </a:p>
          <a:p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zitten in een transitiefase.</a:t>
            </a:r>
          </a:p>
          <a:p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Over 5 jaar is alles anders. Andere doelen, inzichten, …</a:t>
            </a:r>
          </a:p>
          <a:p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Zekerheid zoeken in tijden van transitie werkt verlammend. </a:t>
            </a:r>
          </a:p>
          <a:p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Flexibiliteit in plan en aanpak. Transitie kan je niet plannen.</a:t>
            </a:r>
          </a:p>
          <a:p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Ketenintegraal denken voor snelle ontwikkeling.</a:t>
            </a:r>
          </a:p>
          <a:p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Praktisch samenwerken, met verstand van zaken, om de opportunity’s te spotten.</a:t>
            </a:r>
          </a:p>
          <a:p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Transitie betekent ruimte voor ‘EMERGENCE’.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F5DEAD7-DC27-459C-9AE4-3C1720B5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87" y="156127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Conclusies</a:t>
            </a:r>
          </a:p>
        </p:txBody>
      </p:sp>
    </p:spTree>
    <p:extLst>
      <p:ext uri="{BB962C8B-B14F-4D97-AF65-F5344CB8AC3E}">
        <p14:creationId xmlns:p14="http://schemas.microsoft.com/office/powerpoint/2010/main" val="33673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206AC9C-2B8B-48E0-BA16-E36C0E49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95" y="1683394"/>
            <a:ext cx="6071671" cy="349121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2C6317A-AD1F-40EA-9563-928E30286FA9}"/>
              </a:ext>
            </a:extLst>
          </p:cNvPr>
          <p:cNvSpPr txBox="1"/>
          <p:nvPr/>
        </p:nvSpPr>
        <p:spPr>
          <a:xfrm>
            <a:off x="6991157" y="4251275"/>
            <a:ext cx="4363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Willem Stehouwer</a:t>
            </a:r>
          </a:p>
          <a:p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+31 654 360 654</a:t>
            </a:r>
          </a:p>
          <a:p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willem.stehouwer@mep.energy</a:t>
            </a:r>
            <a:endParaRPr lang="nl-N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375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99</Words>
  <Application>Microsoft Macintosh PowerPoint</Application>
  <PresentationFormat>Breedbeeld</PresentationFormat>
  <Paragraphs>13</Paragraphs>
  <Slides>2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HelveticaNeueLT Std Lt Cn</vt:lpstr>
      <vt:lpstr>Wingdings 2</vt:lpstr>
      <vt:lpstr>Office Theme</vt:lpstr>
      <vt:lpstr>6_Blank</vt:lpstr>
      <vt:lpstr>think-cell Slide</vt:lpstr>
      <vt:lpstr>Conclusies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29</cp:revision>
  <dcterms:created xsi:type="dcterms:W3CDTF">2019-02-24T15:05:00Z</dcterms:created>
  <dcterms:modified xsi:type="dcterms:W3CDTF">2019-02-25T13:09:19Z</dcterms:modified>
</cp:coreProperties>
</file>