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
  </p:handoutMasterIdLst>
  <p:sldIdLst>
    <p:sldId id="26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9"/>
    <p:restoredTop sz="94643"/>
  </p:normalViewPr>
  <p:slideViewPr>
    <p:cSldViewPr snapToGrid="0" snapToObjects="1">
      <p:cViewPr varScale="1">
        <p:scale>
          <a:sx n="120" d="100"/>
          <a:sy n="120" d="100"/>
        </p:scale>
        <p:origin x="1272"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9CB40CB-3F65-8B4D-97C8-234C1E9A7A2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475B1788-18FD-0145-AEB4-B88FED0AAD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1776D8-BACB-AD42-B9E1-F6E00B9B365F}" type="datetimeFigureOut">
              <a:rPr lang="nl-NL" smtClean="0"/>
              <a:t>20-03-19</a:t>
            </a:fld>
            <a:endParaRPr lang="nl-NL"/>
          </a:p>
        </p:txBody>
      </p:sp>
      <p:sp>
        <p:nvSpPr>
          <p:cNvPr id="4" name="Tijdelijke aanduiding voor voettekst 3">
            <a:extLst>
              <a:ext uri="{FF2B5EF4-FFF2-40B4-BE49-F238E27FC236}">
                <a16:creationId xmlns:a16="http://schemas.microsoft.com/office/drawing/2014/main" id="{68D34FC9-C9CD-D047-A3BE-4DC0FBBA0F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921A60FD-EB7C-9C42-9C5A-A0A9D8C76B4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46C6E8-6DCE-7245-B179-6D32DEFBA9C9}" type="slidenum">
              <a:rPr lang="nl-NL" smtClean="0"/>
              <a:t>‹nr.›</a:t>
            </a:fld>
            <a:endParaRPr lang="nl-NL"/>
          </a:p>
        </p:txBody>
      </p:sp>
    </p:spTree>
    <p:extLst>
      <p:ext uri="{BB962C8B-B14F-4D97-AF65-F5344CB8AC3E}">
        <p14:creationId xmlns:p14="http://schemas.microsoft.com/office/powerpoint/2010/main" val="22230006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Click to edit Master subtitle style</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99261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4827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2208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idx="1"/>
          </p:nvPr>
        </p:nvSpPr>
        <p:spPr/>
        <p:txBody>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84557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Click to edit Master text styles</a:t>
            </a:r>
          </a:p>
        </p:txBody>
      </p:sp>
      <p:sp>
        <p:nvSpPr>
          <p:cNvPr id="4" name="Date Placeholder 3"/>
          <p:cNvSpPr>
            <a:spLocks noGrp="1"/>
          </p:cNvSpPr>
          <p:nvPr>
            <p:ph type="dt" sz="half" idx="10"/>
          </p:nvPr>
        </p:nvSpPr>
        <p:spPr/>
        <p:txBody>
          <a:bodyPr/>
          <a:lstStyle/>
          <a:p>
            <a:fld id="{85B20523-9F4E-2948-BE18-183D4354C3B7}" type="datetimeFigureOut">
              <a:rPr lang="en-US" smtClean="0"/>
              <a:t>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3171448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5" name="Date Placeholder 4"/>
          <p:cNvSpPr>
            <a:spLocks noGrp="1"/>
          </p:cNvSpPr>
          <p:nvPr>
            <p:ph type="dt" sz="half" idx="10"/>
          </p:nvPr>
        </p:nvSpPr>
        <p:spPr/>
        <p:txBody>
          <a:bodyPr/>
          <a:lstStyle/>
          <a:p>
            <a:fld id="{85B20523-9F4E-2948-BE18-183D4354C3B7}" type="datetimeFigureOut">
              <a:rPr lang="en-US" smtClean="0"/>
              <a:t>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71016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7" name="Date Placeholder 6"/>
          <p:cNvSpPr>
            <a:spLocks noGrp="1"/>
          </p:cNvSpPr>
          <p:nvPr>
            <p:ph type="dt" sz="half" idx="10"/>
          </p:nvPr>
        </p:nvSpPr>
        <p:spPr/>
        <p:txBody>
          <a:bodyPr/>
          <a:lstStyle/>
          <a:p>
            <a:fld id="{85B20523-9F4E-2948-BE18-183D4354C3B7}" type="datetimeFigureOut">
              <a:rPr lang="en-US" smtClean="0"/>
              <a:t>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4287527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Date Placeholder 2"/>
          <p:cNvSpPr>
            <a:spLocks noGrp="1"/>
          </p:cNvSpPr>
          <p:nvPr>
            <p:ph type="dt" sz="half" idx="10"/>
          </p:nvPr>
        </p:nvSpPr>
        <p:spPr/>
        <p:txBody>
          <a:bodyPr/>
          <a:lstStyle/>
          <a:p>
            <a:fld id="{85B20523-9F4E-2948-BE18-183D4354C3B7}" type="datetimeFigureOut">
              <a:rPr lang="en-US" smtClean="0"/>
              <a:t>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2106829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20523-9F4E-2948-BE18-183D4354C3B7}" type="datetimeFigureOut">
              <a:rPr lang="en-US" smtClean="0"/>
              <a:t>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178480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
        <p:nvSpPr>
          <p:cNvPr id="5" name="Date Placeholder 4"/>
          <p:cNvSpPr>
            <a:spLocks noGrp="1"/>
          </p:cNvSpPr>
          <p:nvPr>
            <p:ph type="dt" sz="half" idx="10"/>
          </p:nvPr>
        </p:nvSpPr>
        <p:spPr/>
        <p:txBody>
          <a:bodyPr/>
          <a:lstStyle/>
          <a:p>
            <a:fld id="{85B20523-9F4E-2948-BE18-183D4354C3B7}" type="datetimeFigureOut">
              <a:rPr lang="en-US" smtClean="0"/>
              <a:t>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265377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
        <p:nvSpPr>
          <p:cNvPr id="5" name="Date Placeholder 4"/>
          <p:cNvSpPr>
            <a:spLocks noGrp="1"/>
          </p:cNvSpPr>
          <p:nvPr>
            <p:ph type="dt" sz="half" idx="10"/>
          </p:nvPr>
        </p:nvSpPr>
        <p:spPr/>
        <p:txBody>
          <a:bodyPr/>
          <a:lstStyle/>
          <a:p>
            <a:fld id="{85B20523-9F4E-2948-BE18-183D4354C3B7}" type="datetimeFigureOut">
              <a:rPr lang="en-US" smtClean="0"/>
              <a:t>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309580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B20523-9F4E-2948-BE18-183D4354C3B7}" type="datetimeFigureOut">
              <a:rPr lang="en-US" smtClean="0"/>
              <a:t>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386682-3408-3E4C-A49D-FF702DE2DBE9}" type="slidenum">
              <a:rPr lang="en-US" smtClean="0"/>
              <a:t>‹nr.›</a:t>
            </a:fld>
            <a:endParaRPr lang="en-US"/>
          </a:p>
        </p:txBody>
      </p:sp>
    </p:spTree>
    <p:extLst>
      <p:ext uri="{BB962C8B-B14F-4D97-AF65-F5344CB8AC3E}">
        <p14:creationId xmlns:p14="http://schemas.microsoft.com/office/powerpoint/2010/main" val="2880932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4AD6BE62-9625-AC4C-AFCC-D4B0606E02C0}"/>
              </a:ext>
            </a:extLst>
          </p:cNvPr>
          <p:cNvSpPr/>
          <p:nvPr/>
        </p:nvSpPr>
        <p:spPr>
          <a:xfrm>
            <a:off x="1261432" y="872556"/>
            <a:ext cx="6858000" cy="5314275"/>
          </a:xfrm>
          <a:prstGeom prst="rect">
            <a:avLst/>
          </a:prstGeom>
        </p:spPr>
        <p:txBody>
          <a:bodyPr wrap="square">
            <a:spAutoFit/>
          </a:bodyPr>
          <a:lstStyle/>
          <a:p>
            <a:pPr>
              <a:spcBef>
                <a:spcPts val="200"/>
              </a:spcBef>
              <a:spcAft>
                <a:spcPts val="0"/>
              </a:spcAft>
            </a:pPr>
            <a:r>
              <a:rPr lang="nl-NL" sz="1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rPr>
              <a:t>Casus 1: Jehova ouders / NSS</a:t>
            </a:r>
          </a:p>
          <a:p>
            <a:pPr>
              <a:spcBef>
                <a:spcPts val="200"/>
              </a:spcBef>
              <a:spcAft>
                <a:spcPts val="0"/>
              </a:spcAft>
            </a:pPr>
            <a:r>
              <a:rPr lang="nl-NL" sz="14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Feiten: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22 jaar</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zedenmisdrijf; exhibitionisme &amp; poging tot ontucht met minderjarige</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Ouders; middelste van 5 kinderen; enige jongen;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Ouders uit elkaar toen baby was; alle kinderen bij moeder; gestrest gezin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Isolement en verwaarlozing; Woont sinds maand op zichzelf; nooit geleerd voor zichzelf te zorgen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Zou als mannelijke hoer willen werken; heeft veel behoefte aan seks; wordt verliefd op vrouwen en wil seks met mannen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Meewerkend aan onderzoek</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Gestopt met medicijn </a:t>
            </a:r>
            <a:r>
              <a:rPr lang="nl-NL" sz="1400" dirty="0" err="1">
                <a:latin typeface="Calibri" panose="020F0502020204030204" pitchFamily="34" charset="0"/>
                <a:ea typeface="Calibri" panose="020F0502020204030204" pitchFamily="34" charset="0"/>
                <a:cs typeface="Times New Roman" panose="02020603050405020304" pitchFamily="18" charset="0"/>
              </a:rPr>
              <a:t>Semap</a:t>
            </a:r>
            <a:r>
              <a:rPr lang="nl-NL" sz="1400" dirty="0">
                <a:latin typeface="Calibri" panose="020F0502020204030204" pitchFamily="34" charset="0"/>
                <a:ea typeface="Calibri" panose="020F0502020204030204" pitchFamily="34" charset="0"/>
                <a:cs typeface="Times New Roman" panose="02020603050405020304" pitchFamily="18" charset="0"/>
              </a:rPr>
              <a:t> voor psychose met akoestische hallucinaties; sindsdien geen psychotische klachten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Drugs en alcoholgebruik in verleden en actueel</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Zich bewust dat gebeurtenissen op verschillende manieren zijn te interpreteren en dat dat van zijn stemming afhangt. Zegt zichzelf proberen moed in te praten door positieve interpretatie van gebeurtenissen in het verleden.</a:t>
            </a:r>
          </a:p>
          <a:p>
            <a:pPr lvl="0">
              <a:spcAft>
                <a:spcPts val="0"/>
              </a:spcAft>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r>
              <a:rPr lang="nl-NL" sz="14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Interpretatie 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Gevoelig en al jong outsider; in jeugd waarschijnlijk al vermijdingsgedrag ontwikkeld met als gevolg beperkte ervaringen en ontwikkeling.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Thuis weinig binding en geen manlijke </a:t>
            </a:r>
            <a:r>
              <a:rPr lang="nl-NL" sz="1400" dirty="0" err="1">
                <a:latin typeface="Calibri" panose="020F0502020204030204" pitchFamily="34" charset="0"/>
                <a:ea typeface="Calibri" panose="020F0502020204030204" pitchFamily="34" charset="0"/>
                <a:cs typeface="Times New Roman" panose="02020603050405020304" pitchFamily="18" charset="0"/>
              </a:rPr>
              <a:t>role</a:t>
            </a:r>
            <a:r>
              <a:rPr lang="nl-NL" sz="1400" dirty="0">
                <a:latin typeface="Calibri" panose="020F0502020204030204" pitchFamily="34" charset="0"/>
                <a:ea typeface="Calibri" panose="020F0502020204030204" pitchFamily="34" charset="0"/>
                <a:cs typeface="Times New Roman" panose="02020603050405020304" pitchFamily="18" charset="0"/>
              </a:rPr>
              <a:t> model</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Problemen met seksuele identiteit wellicht o.a. door jeugd in incoherente cultuur</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Huidig isolement, o.a. door vermijdingsgedrag, belemmert ook nu ontwikkeling</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7181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25407</TotalTime>
  <Words>206</Words>
  <Application>Microsoft Macintosh PowerPoint</Application>
  <PresentationFormat>Diavoorstelling (4:3)</PresentationFormat>
  <Paragraphs>18</Paragraphs>
  <Slides>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Symbol</vt:lpstr>
      <vt:lpstr>Office Theme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Maud Stehouwer</dc:creator>
  <cp:lastModifiedBy>Maud Stehouwer</cp:lastModifiedBy>
  <cp:revision>89</cp:revision>
  <cp:lastPrinted>2019-03-14T08:42:32Z</cp:lastPrinted>
  <dcterms:created xsi:type="dcterms:W3CDTF">2018-07-27T00:50:35Z</dcterms:created>
  <dcterms:modified xsi:type="dcterms:W3CDTF">2019-03-21T09:39:37Z</dcterms:modified>
</cp:coreProperties>
</file>