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68"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9"/>
    <p:restoredTop sz="94643"/>
  </p:normalViewPr>
  <p:slideViewPr>
    <p:cSldViewPr snapToGrid="0" snapToObjects="1">
      <p:cViewPr varScale="1">
        <p:scale>
          <a:sx n="120" d="100"/>
          <a:sy n="120" d="100"/>
        </p:scale>
        <p:origin x="1272"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29CB40CB-3F65-8B4D-97C8-234C1E9A7A2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475B1788-18FD-0145-AEB4-B88FED0AAD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21776D8-BACB-AD42-B9E1-F6E00B9B365F}" type="datetimeFigureOut">
              <a:rPr lang="nl-NL" smtClean="0"/>
              <a:t>14-06-19</a:t>
            </a:fld>
            <a:endParaRPr lang="nl-NL"/>
          </a:p>
        </p:txBody>
      </p:sp>
      <p:sp>
        <p:nvSpPr>
          <p:cNvPr id="4" name="Tijdelijke aanduiding voor voettekst 3">
            <a:extLst>
              <a:ext uri="{FF2B5EF4-FFF2-40B4-BE49-F238E27FC236}">
                <a16:creationId xmlns:a16="http://schemas.microsoft.com/office/drawing/2014/main" id="{68D34FC9-C9CD-D047-A3BE-4DC0FBBA0F2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921A60FD-EB7C-9C42-9C5A-A0A9D8C76B4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646C6E8-6DCE-7245-B179-6D32DEFBA9C9}" type="slidenum">
              <a:rPr lang="nl-NL" smtClean="0"/>
              <a:t>‹nr.›</a:t>
            </a:fld>
            <a:endParaRPr lang="nl-NL"/>
          </a:p>
        </p:txBody>
      </p:sp>
    </p:spTree>
    <p:extLst>
      <p:ext uri="{BB962C8B-B14F-4D97-AF65-F5344CB8AC3E}">
        <p14:creationId xmlns:p14="http://schemas.microsoft.com/office/powerpoint/2010/main" val="22230006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93374A-7CAE-4C4B-8260-0786B534C9AE}" type="datetimeFigureOut">
              <a:rPr lang="nl-NL" smtClean="0"/>
              <a:t>14-06-19</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9442D2-4581-AA42-B3F7-642991E6A2DF}" type="slidenum">
              <a:rPr lang="nl-NL" smtClean="0"/>
              <a:t>‹nr.›</a:t>
            </a:fld>
            <a:endParaRPr lang="nl-NL"/>
          </a:p>
        </p:txBody>
      </p:sp>
    </p:spTree>
    <p:extLst>
      <p:ext uri="{BB962C8B-B14F-4D97-AF65-F5344CB8AC3E}">
        <p14:creationId xmlns:p14="http://schemas.microsoft.com/office/powerpoint/2010/main" val="24176236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49442D2-4581-AA42-B3F7-642991E6A2DF}" type="slidenum">
              <a:rPr lang="nl-NL" smtClean="0"/>
              <a:t>1</a:t>
            </a:fld>
            <a:endParaRPr lang="nl-NL"/>
          </a:p>
        </p:txBody>
      </p:sp>
    </p:spTree>
    <p:extLst>
      <p:ext uri="{BB962C8B-B14F-4D97-AF65-F5344CB8AC3E}">
        <p14:creationId xmlns:p14="http://schemas.microsoft.com/office/powerpoint/2010/main" val="4275341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nl-NL"/>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Click to edit Master subtitle style</a:t>
            </a:r>
            <a:endParaRPr lang="en-US"/>
          </a:p>
        </p:txBody>
      </p:sp>
      <p:sp>
        <p:nvSpPr>
          <p:cNvPr id="4" name="Date Placeholder 3"/>
          <p:cNvSpPr>
            <a:spLocks noGrp="1"/>
          </p:cNvSpPr>
          <p:nvPr>
            <p:ph type="dt" sz="half" idx="10"/>
          </p:nvPr>
        </p:nvSpPr>
        <p:spPr/>
        <p:txBody>
          <a:bodyPr/>
          <a:lstStyle/>
          <a:p>
            <a:fld id="{85B20523-9F4E-2948-BE18-183D4354C3B7}" type="datetimeFigureOut">
              <a:rPr lang="en-US" smtClean="0"/>
              <a:t>6/14/19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99261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Date Placeholder 3"/>
          <p:cNvSpPr>
            <a:spLocks noGrp="1"/>
          </p:cNvSpPr>
          <p:nvPr>
            <p:ph type="dt" sz="half" idx="10"/>
          </p:nvPr>
        </p:nvSpPr>
        <p:spPr/>
        <p:txBody>
          <a:bodyPr/>
          <a:lstStyle/>
          <a:p>
            <a:fld id="{85B20523-9F4E-2948-BE18-183D4354C3B7}" type="datetimeFigureOut">
              <a:rPr lang="en-US" smtClean="0"/>
              <a:t>6/14/19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848272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nl-NL"/>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Date Placeholder 3"/>
          <p:cNvSpPr>
            <a:spLocks noGrp="1"/>
          </p:cNvSpPr>
          <p:nvPr>
            <p:ph type="dt" sz="half" idx="10"/>
          </p:nvPr>
        </p:nvSpPr>
        <p:spPr/>
        <p:txBody>
          <a:bodyPr/>
          <a:lstStyle/>
          <a:p>
            <a:fld id="{85B20523-9F4E-2948-BE18-183D4354C3B7}" type="datetimeFigureOut">
              <a:rPr lang="en-US" smtClean="0"/>
              <a:t>6/14/19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822082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
        <p:nvSpPr>
          <p:cNvPr id="3" name="Content Placeholder 2"/>
          <p:cNvSpPr>
            <a:spLocks noGrp="1"/>
          </p:cNvSpPr>
          <p:nvPr>
            <p:ph idx="1"/>
          </p:nvPr>
        </p:nvSpPr>
        <p:spPr/>
        <p:txBody>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Date Placeholder 3"/>
          <p:cNvSpPr>
            <a:spLocks noGrp="1"/>
          </p:cNvSpPr>
          <p:nvPr>
            <p:ph type="dt" sz="half" idx="10"/>
          </p:nvPr>
        </p:nvSpPr>
        <p:spPr/>
        <p:txBody>
          <a:bodyPr/>
          <a:lstStyle/>
          <a:p>
            <a:fld id="{85B20523-9F4E-2948-BE18-183D4354C3B7}" type="datetimeFigureOut">
              <a:rPr lang="en-US" smtClean="0"/>
              <a:t>6/14/19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884557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nl-NL"/>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Click to edit Master text styles</a:t>
            </a:r>
          </a:p>
        </p:txBody>
      </p:sp>
      <p:sp>
        <p:nvSpPr>
          <p:cNvPr id="4" name="Date Placeholder 3"/>
          <p:cNvSpPr>
            <a:spLocks noGrp="1"/>
          </p:cNvSpPr>
          <p:nvPr>
            <p:ph type="dt" sz="half" idx="10"/>
          </p:nvPr>
        </p:nvSpPr>
        <p:spPr/>
        <p:txBody>
          <a:bodyPr/>
          <a:lstStyle/>
          <a:p>
            <a:fld id="{85B20523-9F4E-2948-BE18-183D4354C3B7}" type="datetimeFigureOut">
              <a:rPr lang="en-US" smtClean="0"/>
              <a:t>6/14/19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3171448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5" name="Date Placeholder 4"/>
          <p:cNvSpPr>
            <a:spLocks noGrp="1"/>
          </p:cNvSpPr>
          <p:nvPr>
            <p:ph type="dt" sz="half" idx="10"/>
          </p:nvPr>
        </p:nvSpPr>
        <p:spPr/>
        <p:txBody>
          <a:bodyPr/>
          <a:lstStyle/>
          <a:p>
            <a:fld id="{85B20523-9F4E-2948-BE18-183D4354C3B7}" type="datetimeFigureOut">
              <a:rPr lang="en-US" smtClean="0"/>
              <a:t>6/14/19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710165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7" name="Date Placeholder 6"/>
          <p:cNvSpPr>
            <a:spLocks noGrp="1"/>
          </p:cNvSpPr>
          <p:nvPr>
            <p:ph type="dt" sz="half" idx="10"/>
          </p:nvPr>
        </p:nvSpPr>
        <p:spPr/>
        <p:txBody>
          <a:bodyPr/>
          <a:lstStyle/>
          <a:p>
            <a:fld id="{85B20523-9F4E-2948-BE18-183D4354C3B7}" type="datetimeFigureOut">
              <a:rPr lang="en-US" smtClean="0"/>
              <a:t>6/14/19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4287527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Click to edit Master title style</a:t>
            </a:r>
            <a:endParaRPr lang="en-US"/>
          </a:p>
        </p:txBody>
      </p:sp>
      <p:sp>
        <p:nvSpPr>
          <p:cNvPr id="3" name="Date Placeholder 2"/>
          <p:cNvSpPr>
            <a:spLocks noGrp="1"/>
          </p:cNvSpPr>
          <p:nvPr>
            <p:ph type="dt" sz="half" idx="10"/>
          </p:nvPr>
        </p:nvSpPr>
        <p:spPr/>
        <p:txBody>
          <a:bodyPr/>
          <a:lstStyle/>
          <a:p>
            <a:fld id="{85B20523-9F4E-2948-BE18-183D4354C3B7}" type="datetimeFigureOut">
              <a:rPr lang="en-US" smtClean="0"/>
              <a:t>6/14/19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2106829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B20523-9F4E-2948-BE18-183D4354C3B7}" type="datetimeFigureOut">
              <a:rPr lang="en-US" smtClean="0"/>
              <a:t>6/14/19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1784807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nl-NL"/>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Click to edit Master text styles</a:t>
            </a:r>
          </a:p>
        </p:txBody>
      </p:sp>
      <p:sp>
        <p:nvSpPr>
          <p:cNvPr id="5" name="Date Placeholder 4"/>
          <p:cNvSpPr>
            <a:spLocks noGrp="1"/>
          </p:cNvSpPr>
          <p:nvPr>
            <p:ph type="dt" sz="half" idx="10"/>
          </p:nvPr>
        </p:nvSpPr>
        <p:spPr/>
        <p:txBody>
          <a:bodyPr/>
          <a:lstStyle/>
          <a:p>
            <a:fld id="{85B20523-9F4E-2948-BE18-183D4354C3B7}" type="datetimeFigureOut">
              <a:rPr lang="en-US" smtClean="0"/>
              <a:t>6/14/19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2653778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nl-NL"/>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Click to edit Master text styles</a:t>
            </a:r>
          </a:p>
        </p:txBody>
      </p:sp>
      <p:sp>
        <p:nvSpPr>
          <p:cNvPr id="5" name="Date Placeholder 4"/>
          <p:cNvSpPr>
            <a:spLocks noGrp="1"/>
          </p:cNvSpPr>
          <p:nvPr>
            <p:ph type="dt" sz="half" idx="10"/>
          </p:nvPr>
        </p:nvSpPr>
        <p:spPr/>
        <p:txBody>
          <a:bodyPr/>
          <a:lstStyle/>
          <a:p>
            <a:fld id="{85B20523-9F4E-2948-BE18-183D4354C3B7}" type="datetimeFigureOut">
              <a:rPr lang="en-US" smtClean="0"/>
              <a:t>6/14/19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386682-3408-3E4C-A49D-FF702DE2DBE9}" type="slidenum">
              <a:rPr lang="en-US" smtClean="0"/>
              <a:t>‹nr.›</a:t>
            </a:fld>
            <a:endParaRPr lang="en-US"/>
          </a:p>
        </p:txBody>
      </p:sp>
    </p:spTree>
    <p:extLst>
      <p:ext uri="{BB962C8B-B14F-4D97-AF65-F5344CB8AC3E}">
        <p14:creationId xmlns:p14="http://schemas.microsoft.com/office/powerpoint/2010/main" val="309580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B20523-9F4E-2948-BE18-183D4354C3B7}" type="datetimeFigureOut">
              <a:rPr lang="en-US" smtClean="0"/>
              <a:t>6/14/19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386682-3408-3E4C-A49D-FF702DE2DBE9}" type="slidenum">
              <a:rPr lang="en-US" smtClean="0"/>
              <a:t>‹nr.›</a:t>
            </a:fld>
            <a:endParaRPr lang="en-US"/>
          </a:p>
        </p:txBody>
      </p:sp>
    </p:spTree>
    <p:extLst>
      <p:ext uri="{BB962C8B-B14F-4D97-AF65-F5344CB8AC3E}">
        <p14:creationId xmlns:p14="http://schemas.microsoft.com/office/powerpoint/2010/main" val="2880932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4AD6BE62-9625-AC4C-AFCC-D4B0606E02C0}"/>
              </a:ext>
            </a:extLst>
          </p:cNvPr>
          <p:cNvSpPr/>
          <p:nvPr/>
        </p:nvSpPr>
        <p:spPr>
          <a:xfrm>
            <a:off x="1261432" y="872556"/>
            <a:ext cx="6858000" cy="5314275"/>
          </a:xfrm>
          <a:prstGeom prst="rect">
            <a:avLst/>
          </a:prstGeom>
        </p:spPr>
        <p:txBody>
          <a:bodyPr wrap="square">
            <a:spAutoFit/>
          </a:bodyPr>
          <a:lstStyle/>
          <a:p>
            <a:pPr>
              <a:spcBef>
                <a:spcPts val="200"/>
              </a:spcBef>
              <a:spcAft>
                <a:spcPts val="0"/>
              </a:spcAft>
            </a:pPr>
            <a:r>
              <a:rPr lang="nl-NL" sz="1400" b="1" dirty="0">
                <a:solidFill>
                  <a:srgbClr val="2F5496"/>
                </a:solidFill>
                <a:latin typeface="Calibri Light" panose="020F0302020204030204" pitchFamily="34" charset="0"/>
                <a:ea typeface="Times New Roman" panose="02020603050405020304" pitchFamily="18" charset="0"/>
                <a:cs typeface="Times New Roman" panose="02020603050405020304" pitchFamily="18" charset="0"/>
              </a:rPr>
              <a:t>Casus 1: Zeer christelijke moeder</a:t>
            </a:r>
          </a:p>
          <a:p>
            <a:pPr>
              <a:spcBef>
                <a:spcPts val="200"/>
              </a:spcBef>
              <a:spcAft>
                <a:spcPts val="0"/>
              </a:spcAft>
            </a:pPr>
            <a:r>
              <a:rPr lang="nl-NL" sz="1400" b="1" dirty="0">
                <a:solidFill>
                  <a:srgbClr val="1F3763"/>
                </a:solidFill>
                <a:latin typeface="Calibri Light" panose="020F0302020204030204" pitchFamily="34" charset="0"/>
                <a:ea typeface="Times New Roman" panose="02020603050405020304" pitchFamily="18" charset="0"/>
                <a:cs typeface="Times New Roman" panose="02020603050405020304" pitchFamily="18" charset="0"/>
              </a:rPr>
              <a:t>Feiten: </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Leeftijd ten tijde delict: 20 jaar</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Delict: zedenmisdrijf; exhibitionisme &amp; poging tot ontucht met minderjarige</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Opgegroeid bij zeer christelijke moeder; alleen zusjes; gestrest gezin; </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Isolement en verwaarlozing; woont sinds kort op zichzelf; niet geleerd voor zichzelf te zorgen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Zou als mannelijke hoer willen werken; heeft veel behoefte aan seks; wordt verliefd op vrouwen en wil seks met mannen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Meewerkend aan onderzoek</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Gestopt met medicijn </a:t>
            </a:r>
            <a:r>
              <a:rPr lang="nl-NL" sz="1400" dirty="0" err="1">
                <a:latin typeface="Calibri" panose="020F0502020204030204" pitchFamily="34" charset="0"/>
                <a:ea typeface="Calibri" panose="020F0502020204030204" pitchFamily="34" charset="0"/>
                <a:cs typeface="Times New Roman" panose="02020603050405020304" pitchFamily="18" charset="0"/>
              </a:rPr>
              <a:t>Semap</a:t>
            </a:r>
            <a:r>
              <a:rPr lang="nl-NL" sz="1400" dirty="0">
                <a:latin typeface="Calibri" panose="020F0502020204030204" pitchFamily="34" charset="0"/>
                <a:ea typeface="Calibri" panose="020F0502020204030204" pitchFamily="34" charset="0"/>
                <a:cs typeface="Times New Roman" panose="02020603050405020304" pitchFamily="18" charset="0"/>
              </a:rPr>
              <a:t> voor psychose met akoestische hallucinaties; sindsdien geen psychotische klachten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Drugs en alcoholgebruik in verleden en actueel</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Zich bewust dat gebeurtenissen op verschillende manieren zijn te interpreteren en dat dat van zijn stemming afhangt. Zegt zichzelf proberen moed in te praten door positieve interpretatie van gebeurtenissen in het verleden. Gaat zo weinig mogelijk naar buiten om zo te voorkomen dat hij de fout in gaat.</a:t>
            </a:r>
          </a:p>
          <a:p>
            <a:pPr lvl="0">
              <a:spcAft>
                <a:spcPts val="0"/>
              </a:spcAft>
            </a:pPr>
            <a:endParaRPr lang="nl-NL" sz="1400" dirty="0">
              <a:latin typeface="Calibri" panose="020F0502020204030204" pitchFamily="34" charset="0"/>
              <a:ea typeface="Calibri" panose="020F0502020204030204" pitchFamily="34" charset="0"/>
              <a:cs typeface="Times New Roman" panose="02020603050405020304" pitchFamily="18" charset="0"/>
            </a:endParaRPr>
          </a:p>
          <a:p>
            <a:pPr>
              <a:spcBef>
                <a:spcPts val="200"/>
              </a:spcBef>
              <a:spcAft>
                <a:spcPts val="0"/>
              </a:spcAft>
            </a:pPr>
            <a:r>
              <a:rPr lang="nl-NL" sz="1400" b="1" dirty="0">
                <a:solidFill>
                  <a:srgbClr val="1F3763"/>
                </a:solidFill>
                <a:latin typeface="Calibri Light" panose="020F0302020204030204" pitchFamily="34" charset="0"/>
                <a:ea typeface="Times New Roman" panose="02020603050405020304" pitchFamily="18" charset="0"/>
                <a:cs typeface="Times New Roman" panose="02020603050405020304" pitchFamily="18" charset="0"/>
              </a:rPr>
              <a:t>Interpretatie feiten:</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Gevoelig en al jong outsider; in jeugd waarschijnlijk al vermijdingsgedrag ontwikkeld met als gevolg beperkte ervaringen en ontwikkeling. </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Thuis weinig binding en geen manlijke </a:t>
            </a:r>
            <a:r>
              <a:rPr lang="nl-NL" sz="1400" dirty="0" err="1">
                <a:latin typeface="Calibri" panose="020F0502020204030204" pitchFamily="34" charset="0"/>
                <a:ea typeface="Calibri" panose="020F0502020204030204" pitchFamily="34" charset="0"/>
                <a:cs typeface="Times New Roman" panose="02020603050405020304" pitchFamily="18" charset="0"/>
              </a:rPr>
              <a:t>role</a:t>
            </a:r>
            <a:r>
              <a:rPr lang="nl-NL" sz="1400" dirty="0">
                <a:latin typeface="Calibri" panose="020F0502020204030204" pitchFamily="34" charset="0"/>
                <a:ea typeface="Calibri" panose="020F0502020204030204" pitchFamily="34" charset="0"/>
                <a:cs typeface="Times New Roman" panose="02020603050405020304" pitchFamily="18" charset="0"/>
              </a:rPr>
              <a:t> model</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Problemen met seksuele identiteit wellicht o.a. door jeugd in incoherente cultuur</a:t>
            </a:r>
          </a:p>
          <a:p>
            <a:pPr marL="342900" lvl="0" indent="-342900">
              <a:spcAft>
                <a:spcPts val="0"/>
              </a:spcAft>
              <a:buFont typeface="Symbol" pitchFamily="2" charset="2"/>
              <a:buChar char=""/>
            </a:pPr>
            <a:r>
              <a:rPr lang="nl-NL" sz="1400" dirty="0">
                <a:latin typeface="Calibri" panose="020F0502020204030204" pitchFamily="34" charset="0"/>
                <a:ea typeface="Calibri" panose="020F0502020204030204" pitchFamily="34" charset="0"/>
                <a:cs typeface="Times New Roman" panose="02020603050405020304" pitchFamily="18" charset="0"/>
              </a:rPr>
              <a:t>Huidig isolement, o.a. door vermijdingsgedrag, belemmert ook nu ontwikkeling.</a:t>
            </a:r>
            <a:endParaRPr lang="nl-NL"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71814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25426</TotalTime>
  <Words>212</Words>
  <Application>Microsoft Macintosh PowerPoint</Application>
  <PresentationFormat>Diavoorstelling (4:3)</PresentationFormat>
  <Paragraphs>18</Paragraphs>
  <Slides>1</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vt:i4>
      </vt:variant>
    </vt:vector>
  </HeadingPairs>
  <TitlesOfParts>
    <vt:vector size="6" baseType="lpstr">
      <vt:lpstr>Arial</vt:lpstr>
      <vt:lpstr>Calibri</vt:lpstr>
      <vt:lpstr>Calibri Light</vt:lpstr>
      <vt:lpstr>Symbol</vt:lpstr>
      <vt:lpstr>Office Theme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Maud Stehouwer</dc:creator>
  <cp:lastModifiedBy>Maud Stehouwer</cp:lastModifiedBy>
  <cp:revision>95</cp:revision>
  <cp:lastPrinted>2019-03-14T08:42:32Z</cp:lastPrinted>
  <dcterms:created xsi:type="dcterms:W3CDTF">2018-07-27T00:50:35Z</dcterms:created>
  <dcterms:modified xsi:type="dcterms:W3CDTF">2019-06-14T06:02:26Z</dcterms:modified>
</cp:coreProperties>
</file>