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4" r:id="rId1"/>
    <p:sldMasterId id="2147483687" r:id="rId2"/>
  </p:sldMasterIdLst>
  <p:notesMasterIdLst>
    <p:notesMasterId r:id="rId6"/>
  </p:notesMasterIdLst>
  <p:sldIdLst>
    <p:sldId id="909" r:id="rId3"/>
    <p:sldId id="897" r:id="rId4"/>
    <p:sldId id="279" r:id="rId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37" userDrawn="1">
          <p15:clr>
            <a:srgbClr val="A4A3A4"/>
          </p15:clr>
        </p15:guide>
        <p15:guide id="2" pos="665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472C4"/>
    <a:srgbClr val="091717"/>
    <a:srgbClr val="EFF5FB"/>
    <a:srgbClr val="EAEAEA"/>
    <a:srgbClr val="EAE9E9"/>
    <a:srgbClr val="EBE9E9"/>
    <a:srgbClr val="E8E8E8"/>
    <a:srgbClr val="FAFAFA"/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3837" autoAdjust="0"/>
    <p:restoredTop sz="94660"/>
  </p:normalViewPr>
  <p:slideViewPr>
    <p:cSldViewPr snapToGrid="0" showGuides="1">
      <p:cViewPr varScale="1">
        <p:scale>
          <a:sx n="75" d="100"/>
          <a:sy n="75" d="100"/>
        </p:scale>
        <p:origin x="176" y="1296"/>
      </p:cViewPr>
      <p:guideLst>
        <p:guide orient="horz" pos="2137"/>
        <p:guide pos="665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0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2641EA5-8D81-4E61-B37C-E5F6FBE76A41}" type="datetimeFigureOut">
              <a:rPr lang="nl-NL" smtClean="0"/>
              <a:t>19-04-19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D7BDAF0-FF71-49BA-A02E-FCC33DA3013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3334822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4.jpg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8.png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13.jpe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4.jp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12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5.jp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12.png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5.jp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12.png"/></Relationships>
</file>

<file path=ppt/slideLayouts/_rels/slideLayout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17.png"/><Relationship Id="rId7" Type="http://schemas.openxmlformats.org/officeDocument/2006/relationships/image" Target="../media/image7.pn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18.jp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4.jp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21.jpeg"/><Relationship Id="rId4" Type="http://schemas.openxmlformats.org/officeDocument/2006/relationships/image" Target="../media/image12.png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4.jp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2.png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1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22.emf"/><Relationship Id="rId4" Type="http://schemas.openxmlformats.org/officeDocument/2006/relationships/oleObject" Target="../embeddings/oleObject1.bin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4.jpg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494E86-B79C-4D75-B9D3-F40725AAE3F1}" type="datetime1">
              <a:rPr lang="nl-NL" smtClean="0"/>
              <a:t>19-04-19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Een MEP productie i.s.m. EAGR en GroundBreaking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3AB04-D976-4D0A-AAF5-6A494EF66B37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6588602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03781E-BA7D-4E46-96F0-F56A3C6560F6}" type="datetime1">
              <a:rPr lang="nl-NL" smtClean="0"/>
              <a:t>19-04-19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Een MEP productie i.s.m. EAGR en GroundBreaking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3AB04-D976-4D0A-AAF5-6A494EF66B37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4722974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5A12FE-7155-4583-81E2-79504A806A11}" type="datetime1">
              <a:rPr lang="nl-NL" smtClean="0"/>
              <a:t>19-04-19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Een MEP productie i.s.m. EAGR en GroundBreaking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3AB04-D976-4D0A-AAF5-6A494EF66B37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133299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75600" y="972000"/>
            <a:ext cx="12121200" cy="5896800"/>
          </a:xfrm>
          <a:prstGeom prst="rect">
            <a:avLst/>
          </a:prstGeom>
          <a:solidFill>
            <a:schemeClr val="accent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2400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dirty="0"/>
              <a:t>Click to add section title</a:t>
            </a:r>
          </a:p>
        </p:txBody>
      </p:sp>
      <p:sp>
        <p:nvSpPr>
          <p:cNvPr id="10" name="Text Placeholder 2"/>
          <p:cNvSpPr>
            <a:spLocks noGrp="1"/>
          </p:cNvSpPr>
          <p:nvPr>
            <p:ph type="body" sz="quarter" idx="13" hasCustomPrompt="1"/>
          </p:nvPr>
        </p:nvSpPr>
        <p:spPr>
          <a:xfrm>
            <a:off x="1313179" y="2353153"/>
            <a:ext cx="9907272" cy="4003197"/>
          </a:xfrm>
        </p:spPr>
        <p:txBody>
          <a:bodyPr>
            <a:normAutofit/>
          </a:bodyPr>
          <a:lstStyle>
            <a:lvl1pPr marL="612000" indent="-612000">
              <a:spcAft>
                <a:spcPts val="768"/>
              </a:spcAft>
              <a:buClr>
                <a:schemeClr val="bg1"/>
              </a:buClr>
              <a:buFont typeface="+mj-lt"/>
              <a:buAutoNum type="arabicPeriod"/>
              <a:defRPr lang="en-US" sz="320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GB" dirty="0"/>
              <a:t>Click to add text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9168450" y="6500092"/>
            <a:ext cx="2052000" cy="221383"/>
          </a:xfrm>
        </p:spPr>
        <p:txBody>
          <a:bodyPr/>
          <a:lstStyle>
            <a:lvl1pPr>
              <a:defRPr lang="en-GB" sz="1100" kern="120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fld id="{73A53F70-6EDA-470F-86EB-7A1A4FA43DA0}" type="datetime1">
              <a:rPr lang="nl-NL" smtClean="0">
                <a:solidFill>
                  <a:prstClr val="white"/>
                </a:solidFill>
              </a:rPr>
              <a:t>19-04-19</a:t>
            </a:fld>
            <a:endParaRPr dirty="0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742314" y="6500092"/>
            <a:ext cx="4716000" cy="221383"/>
          </a:xfrm>
        </p:spPr>
        <p:txBody>
          <a:bodyPr/>
          <a:lstStyle>
            <a:lvl1pPr marL="0" algn="ctr" defTabSz="914400" rtl="0" eaLnBrk="1" latinLnBrk="0" hangingPunct="1">
              <a:defRPr lang="da-DK" sz="11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255184" y="6500092"/>
            <a:ext cx="504056" cy="221384"/>
          </a:xfrm>
        </p:spPr>
        <p:txBody>
          <a:bodyPr/>
          <a:lstStyle>
            <a:lvl1pPr>
              <a:defRPr sz="1100">
                <a:solidFill>
                  <a:schemeClr val="bg1"/>
                </a:solidFill>
              </a:defRPr>
            </a:lvl1pPr>
          </a:lstStyle>
          <a:p>
            <a:fld id="{CB425281-793C-44B6-9FB4-1EB1BF188BFD}" type="slidenum">
              <a:rPr lang="en-GB" smtClean="0">
                <a:solidFill>
                  <a:prstClr val="white"/>
                </a:solidFill>
              </a:rPr>
              <a:pPr/>
              <a:t>‹nr.›</a:t>
            </a:fld>
            <a:endParaRPr lang="en-GB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248267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hidden="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" y="0"/>
            <a:ext cx="12187076" cy="6858000"/>
          </a:xfrm>
          <a:prstGeom prst="rect">
            <a:avLst/>
          </a:prstGeom>
        </p:spPr>
      </p:pic>
      <p:sp>
        <p:nvSpPr>
          <p:cNvPr id="11" name="Picture Placeholder 10"/>
          <p:cNvSpPr>
            <a:spLocks noGrp="1"/>
          </p:cNvSpPr>
          <p:nvPr>
            <p:ph type="pic" sz="quarter" idx="13" hasCustomPrompt="1"/>
          </p:nvPr>
        </p:nvSpPr>
        <p:spPr>
          <a:xfrm>
            <a:off x="1298575" y="1628799"/>
            <a:ext cx="10893425" cy="4487916"/>
          </a:xfrm>
          <a:solidFill>
            <a:schemeClr val="tx1">
              <a:lumMod val="20000"/>
              <a:lumOff val="80000"/>
            </a:schemeClr>
          </a:solidFill>
        </p:spPr>
        <p:txBody>
          <a:bodyPr lIns="2699595" tIns="0" rIns="0" anchor="ctr" anchorCtr="0">
            <a:normAutofit/>
          </a:bodyPr>
          <a:lstStyle>
            <a:lvl1pPr marL="0" indent="0" algn="ctr">
              <a:buNone/>
              <a:defRPr sz="1500" baseline="0">
                <a:solidFill>
                  <a:schemeClr val="tx1"/>
                </a:solidFill>
              </a:defRPr>
            </a:lvl1pPr>
          </a:lstStyle>
          <a:p>
            <a:r>
              <a:rPr lang="en-GB" noProof="0" dirty="0"/>
              <a:t>Click on icon to add picture</a:t>
            </a:r>
          </a:p>
        </p:txBody>
      </p:sp>
      <p:sp>
        <p:nvSpPr>
          <p:cNvPr id="10" name="Gray box"/>
          <p:cNvSpPr>
            <a:spLocks noGrp="1"/>
          </p:cNvSpPr>
          <p:nvPr>
            <p:ph type="body" sz="quarter" idx="16" hasCustomPrompt="1"/>
          </p:nvPr>
        </p:nvSpPr>
        <p:spPr>
          <a:xfrm>
            <a:off x="75600" y="2578137"/>
            <a:ext cx="6098400" cy="2588163"/>
          </a:xfrm>
          <a:blipFill>
            <a:blip r:embed="rId3"/>
            <a:stretch>
              <a:fillRect/>
            </a:stretch>
          </a:blipFill>
        </p:spPr>
        <p:txBody>
          <a:bodyPr>
            <a:normAutofit/>
          </a:bodyPr>
          <a:lstStyle>
            <a:lvl1pPr>
              <a:defRPr sz="133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-</a:t>
            </a:r>
          </a:p>
        </p:txBody>
      </p:sp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654060" y="439383"/>
            <a:ext cx="9439433" cy="216000"/>
          </a:xfrm>
        </p:spPr>
        <p:txBody>
          <a:bodyPr>
            <a:noAutofit/>
          </a:bodyPr>
          <a:lstStyle>
            <a:lvl1pPr>
              <a:defRPr/>
            </a:lvl1pPr>
          </a:lstStyle>
          <a:p>
            <a:r>
              <a:rPr lang="en-GB" dirty="0"/>
              <a:t>Click to add section title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712015" y="2869328"/>
            <a:ext cx="3826800" cy="864000"/>
          </a:xfrm>
          <a:noFill/>
        </p:spPr>
        <p:txBody>
          <a:bodyPr lIns="0" tIns="0" rIns="0">
            <a:noAutofit/>
          </a:bodyPr>
          <a:lstStyle>
            <a:lvl1pPr marL="0" indent="0" algn="l">
              <a:spcAft>
                <a:spcPts val="0"/>
              </a:spcAft>
              <a:buNone/>
              <a:defRPr sz="1900">
                <a:solidFill>
                  <a:schemeClr val="tx2"/>
                </a:solidFill>
              </a:defRPr>
            </a:lvl1pPr>
            <a:lvl2pPr marL="457119" indent="0" algn="ctr">
              <a:buNone/>
              <a:defRPr sz="2000"/>
            </a:lvl2pPr>
            <a:lvl3pPr marL="914241" indent="0" algn="ctr">
              <a:buNone/>
              <a:defRPr sz="1900"/>
            </a:lvl3pPr>
            <a:lvl4pPr marL="1371362" indent="0" algn="ctr">
              <a:buNone/>
              <a:defRPr sz="1600"/>
            </a:lvl4pPr>
            <a:lvl5pPr marL="1828482" indent="0" algn="ctr">
              <a:buNone/>
              <a:defRPr sz="1600"/>
            </a:lvl5pPr>
            <a:lvl6pPr marL="2285606" indent="0" algn="ctr">
              <a:buNone/>
              <a:defRPr sz="1600"/>
            </a:lvl6pPr>
            <a:lvl7pPr marL="2742722" indent="0" algn="ctr">
              <a:buNone/>
              <a:defRPr sz="1600"/>
            </a:lvl7pPr>
            <a:lvl8pPr marL="3199840" indent="0" algn="ctr">
              <a:buNone/>
              <a:defRPr sz="1600"/>
            </a:lvl8pPr>
            <a:lvl9pPr marL="3656959" indent="0" algn="ctr">
              <a:buNone/>
              <a:defRPr sz="1600"/>
            </a:lvl9pPr>
          </a:lstStyle>
          <a:p>
            <a:r>
              <a:rPr lang="en-GB" dirty="0"/>
              <a:t>A presentation for: Click to add name </a:t>
            </a:r>
          </a:p>
        </p:txBody>
      </p:sp>
      <p:sp>
        <p:nvSpPr>
          <p:cNvPr id="13" name="Text Placeholder 3"/>
          <p:cNvSpPr>
            <a:spLocks noGrp="1"/>
          </p:cNvSpPr>
          <p:nvPr>
            <p:ph type="body" sz="quarter" idx="14" hasCustomPrompt="1"/>
          </p:nvPr>
        </p:nvSpPr>
        <p:spPr>
          <a:xfrm>
            <a:off x="1712015" y="3746538"/>
            <a:ext cx="3826800" cy="819375"/>
          </a:xfrm>
        </p:spPr>
        <p:txBody>
          <a:bodyPr anchor="b" anchorCtr="0">
            <a:noAutofit/>
          </a:bodyPr>
          <a:lstStyle>
            <a:lvl1pPr marL="0" marR="0" indent="0" algn="l" defTabSz="91424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 sz="2400">
                <a:solidFill>
                  <a:schemeClr val="accent1"/>
                </a:solidFill>
              </a:defRPr>
            </a:lvl1pPr>
          </a:lstStyle>
          <a:p>
            <a:pPr marL="0" marR="0" lvl="0" indent="0" algn="l" defTabSz="91424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Click to add meeting title</a:t>
            </a:r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15" hasCustomPrompt="1"/>
          </p:nvPr>
        </p:nvSpPr>
        <p:spPr>
          <a:xfrm>
            <a:off x="1712015" y="4617523"/>
            <a:ext cx="3826800" cy="407044"/>
          </a:xfrm>
        </p:spPr>
        <p:txBody>
          <a:bodyPr>
            <a:noAutofit/>
          </a:bodyPr>
          <a:lstStyle>
            <a:lvl1pPr marL="0" marR="0" indent="0" algn="l" defTabSz="91424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 sz="1500">
                <a:solidFill>
                  <a:schemeClr val="accent2"/>
                </a:solidFill>
              </a:defRPr>
            </a:lvl1pPr>
          </a:lstStyle>
          <a:p>
            <a:pPr marL="0" marR="0" lvl="0" indent="0" algn="l" defTabSz="91424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Click to add date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0BE580-DB9D-4F67-8B11-2FF04398693C}" type="datetime1">
              <a:rPr lang="nl-NL">
                <a:solidFill>
                  <a:srgbClr val="808285"/>
                </a:solidFill>
              </a:rPr>
              <a:pPr/>
              <a:t>19-04-19</a:t>
            </a:fld>
            <a:endParaRPr dirty="0">
              <a:solidFill>
                <a:srgbClr val="808285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>
              <a:solidFill>
                <a:srgbClr val="808285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425281-793C-44B6-9FB4-1EB1BF188BFD}" type="slidenum">
              <a:rPr lang="en-GB" smtClean="0">
                <a:solidFill>
                  <a:srgbClr val="808285"/>
                </a:solidFill>
              </a:rPr>
              <a:pPr/>
              <a:t>‹nr.›</a:t>
            </a:fld>
            <a:endParaRPr lang="en-GB" dirty="0">
              <a:solidFill>
                <a:srgbClr val="808285"/>
              </a:solidFill>
            </a:endParaRPr>
          </a:p>
        </p:txBody>
      </p:sp>
      <p:pic>
        <p:nvPicPr>
          <p:cNvPr id="16" name="Preview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087998" y="9885"/>
            <a:ext cx="1943100" cy="10952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061718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dirty="0"/>
              <a:t>Click to add agenda</a:t>
            </a:r>
          </a:p>
        </p:txBody>
      </p:sp>
      <p:sp>
        <p:nvSpPr>
          <p:cNvPr id="10" name="Text Placeholder 2"/>
          <p:cNvSpPr>
            <a:spLocks noGrp="1"/>
          </p:cNvSpPr>
          <p:nvPr>
            <p:ph type="body" sz="quarter" idx="13" hasCustomPrompt="1"/>
          </p:nvPr>
        </p:nvSpPr>
        <p:spPr>
          <a:xfrm>
            <a:off x="1313179" y="2353156"/>
            <a:ext cx="9907272" cy="4003197"/>
          </a:xfrm>
        </p:spPr>
        <p:txBody>
          <a:bodyPr>
            <a:normAutofit/>
          </a:bodyPr>
          <a:lstStyle>
            <a:lvl1pPr marL="611891" indent="-611891">
              <a:spcAft>
                <a:spcPts val="768"/>
              </a:spcAft>
              <a:buClr>
                <a:schemeClr val="tx2"/>
              </a:buClr>
              <a:buFont typeface="+mj-lt"/>
              <a:buAutoNum type="arabicPeriod"/>
              <a:defRPr lang="en-US" sz="320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GB" dirty="0"/>
              <a:t>Click to add text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9168451" y="6500102"/>
            <a:ext cx="2052000" cy="221383"/>
          </a:xfrm>
        </p:spPr>
        <p:txBody>
          <a:bodyPr/>
          <a:lstStyle>
            <a:lvl1pPr>
              <a:defRPr lang="en-GB" sz="11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fld id="{D6891D0F-8570-46CB-B33C-300359AAC92A}" type="datetime1">
              <a:rPr lang="nl-NL">
                <a:solidFill>
                  <a:srgbClr val="808285"/>
                </a:solidFill>
              </a:rPr>
              <a:pPr/>
              <a:t>19-04-19</a:t>
            </a:fld>
            <a:endParaRPr dirty="0">
              <a:solidFill>
                <a:srgbClr val="808285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742313" y="6500102"/>
            <a:ext cx="4716000" cy="221383"/>
          </a:xfrm>
        </p:spPr>
        <p:txBody>
          <a:bodyPr/>
          <a:lstStyle>
            <a:lvl1pPr marL="0" algn="ctr" defTabSz="914241" rtl="0" eaLnBrk="1" latinLnBrk="0" hangingPunct="1">
              <a:defRPr lang="da-DK"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endParaRPr lang="en-GB" dirty="0">
              <a:solidFill>
                <a:srgbClr val="808285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255184" y="6500092"/>
            <a:ext cx="504056" cy="221384"/>
          </a:xfrm>
        </p:spPr>
        <p:txBody>
          <a:bodyPr/>
          <a:lstStyle>
            <a:lvl1pPr>
              <a:defRPr sz="1100">
                <a:solidFill>
                  <a:schemeClr val="tx1"/>
                </a:solidFill>
              </a:defRPr>
            </a:lvl1pPr>
          </a:lstStyle>
          <a:p>
            <a:fld id="{CB425281-793C-44B6-9FB4-1EB1BF188BFD}" type="slidenum">
              <a:rPr lang="en-GB" smtClean="0">
                <a:solidFill>
                  <a:srgbClr val="808285"/>
                </a:solidFill>
              </a:rPr>
              <a:pPr/>
              <a:t>‹nr.›</a:t>
            </a:fld>
            <a:endParaRPr lang="en-GB" dirty="0">
              <a:solidFill>
                <a:srgbClr val="808285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087998" y="1"/>
            <a:ext cx="1943100" cy="10952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63261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75600" y="972000"/>
            <a:ext cx="12121200" cy="5896800"/>
          </a:xfrm>
          <a:prstGeom prst="rect">
            <a:avLst/>
          </a:prstGeom>
          <a:solidFill>
            <a:schemeClr val="accent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2400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dirty="0"/>
              <a:t>Click to add section title</a:t>
            </a:r>
          </a:p>
        </p:txBody>
      </p:sp>
      <p:sp>
        <p:nvSpPr>
          <p:cNvPr id="10" name="Text Placeholder 2"/>
          <p:cNvSpPr>
            <a:spLocks noGrp="1"/>
          </p:cNvSpPr>
          <p:nvPr>
            <p:ph type="body" sz="quarter" idx="13" hasCustomPrompt="1"/>
          </p:nvPr>
        </p:nvSpPr>
        <p:spPr>
          <a:xfrm>
            <a:off x="1313179" y="2353156"/>
            <a:ext cx="9907272" cy="4003197"/>
          </a:xfrm>
        </p:spPr>
        <p:txBody>
          <a:bodyPr>
            <a:normAutofit/>
          </a:bodyPr>
          <a:lstStyle>
            <a:lvl1pPr marL="611891" indent="-611891">
              <a:spcAft>
                <a:spcPts val="768"/>
              </a:spcAft>
              <a:buClr>
                <a:schemeClr val="bg1"/>
              </a:buClr>
              <a:buFont typeface="+mj-lt"/>
              <a:buAutoNum type="arabicPeriod"/>
              <a:defRPr lang="en-US" sz="320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GB" dirty="0"/>
              <a:t>Click to add text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9168451" y="6500102"/>
            <a:ext cx="2052000" cy="221383"/>
          </a:xfrm>
        </p:spPr>
        <p:txBody>
          <a:bodyPr/>
          <a:lstStyle>
            <a:lvl1pPr>
              <a:defRPr lang="en-GB" sz="1100" kern="120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fld id="{D6891D0F-8570-46CB-B33C-300359AAC92A}" type="datetime1">
              <a:rPr lang="nl-NL">
                <a:solidFill>
                  <a:prstClr val="white"/>
                </a:solidFill>
              </a:rPr>
              <a:pPr/>
              <a:t>19-04-19</a:t>
            </a:fld>
            <a:endParaRPr dirty="0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742313" y="6500102"/>
            <a:ext cx="4716000" cy="221383"/>
          </a:xfrm>
        </p:spPr>
        <p:txBody>
          <a:bodyPr/>
          <a:lstStyle>
            <a:lvl1pPr marL="0" algn="ctr" defTabSz="914241" rtl="0" eaLnBrk="1" latinLnBrk="0" hangingPunct="1">
              <a:defRPr lang="da-DK" sz="11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255184" y="6500092"/>
            <a:ext cx="504056" cy="221384"/>
          </a:xfrm>
        </p:spPr>
        <p:txBody>
          <a:bodyPr/>
          <a:lstStyle>
            <a:lvl1pPr>
              <a:defRPr sz="1100">
                <a:solidFill>
                  <a:schemeClr val="bg1"/>
                </a:solidFill>
              </a:defRPr>
            </a:lvl1pPr>
          </a:lstStyle>
          <a:p>
            <a:fld id="{CB425281-793C-44B6-9FB4-1EB1BF188BFD}" type="slidenum">
              <a:rPr lang="en-GB" smtClean="0">
                <a:solidFill>
                  <a:prstClr val="white"/>
                </a:solidFill>
              </a:rPr>
              <a:pPr/>
              <a:t>‹nr.›</a:t>
            </a:fld>
            <a:endParaRPr lang="en-GB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4913873"/>
      </p:ext>
    </p:extLst>
  </p:cSld>
  <p:clrMapOvr>
    <a:masterClrMapping/>
  </p:clrMapOvr>
  <p:hf sldNum="0"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 hidden="1"/>
          <p:cNvSpPr/>
          <p:nvPr userDrawn="1"/>
        </p:nvSpPr>
        <p:spPr>
          <a:xfrm>
            <a:off x="191344" y="0"/>
            <a:ext cx="12000656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1800" dirty="0">
              <a:solidFill>
                <a:prstClr val="white"/>
              </a:solidFill>
            </a:endParaRPr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13" hasCustomPrompt="1"/>
          </p:nvPr>
        </p:nvSpPr>
        <p:spPr>
          <a:xfrm>
            <a:off x="75600" y="971999"/>
            <a:ext cx="12121200" cy="5896800"/>
          </a:xfrm>
          <a:solidFill>
            <a:schemeClr val="tx1">
              <a:lumMod val="20000"/>
              <a:lumOff val="80000"/>
            </a:schemeClr>
          </a:solidFill>
        </p:spPr>
        <p:txBody>
          <a:bodyPr lIns="0" tIns="611907" rIns="0" anchor="ctr" anchorCtr="0">
            <a:normAutofit/>
          </a:bodyPr>
          <a:lstStyle>
            <a:lvl1pPr marL="0" indent="0" algn="ctr">
              <a:buNone/>
              <a:defRPr sz="1500" baseline="0">
                <a:solidFill>
                  <a:schemeClr val="tx1"/>
                </a:solidFill>
              </a:defRPr>
            </a:lvl1pPr>
          </a:lstStyle>
          <a:p>
            <a:r>
              <a:rPr lang="en-GB" noProof="0" dirty="0"/>
              <a:t>Click on icon to insert picture</a:t>
            </a:r>
          </a:p>
        </p:txBody>
      </p:sp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dirty="0"/>
              <a:t>Click to add section title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03149B-AF7A-4C31-A1E6-E467BE34ECAC}" type="datetime1">
              <a:rPr lang="nl-NL">
                <a:solidFill>
                  <a:srgbClr val="808285"/>
                </a:solidFill>
              </a:rPr>
              <a:pPr/>
              <a:t>19-04-19</a:t>
            </a:fld>
            <a:endParaRPr dirty="0">
              <a:solidFill>
                <a:srgbClr val="808285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>
              <a:solidFill>
                <a:srgbClr val="808285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425281-793C-44B6-9FB4-1EB1BF188BFD}" type="slidenum">
              <a:rPr lang="en-GB" smtClean="0">
                <a:solidFill>
                  <a:srgbClr val="808285"/>
                </a:solidFill>
              </a:rPr>
              <a:pPr/>
              <a:t>‹nr.›</a:t>
            </a:fld>
            <a:endParaRPr lang="en-GB" dirty="0">
              <a:solidFill>
                <a:srgbClr val="808285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087998" y="1"/>
            <a:ext cx="1943100" cy="1095203"/>
          </a:xfrm>
          <a:prstGeom prst="rect">
            <a:avLst/>
          </a:prstGeom>
        </p:spPr>
      </p:pic>
      <p:grpSp>
        <p:nvGrpSpPr>
          <p:cNvPr id="8" name="Group 7"/>
          <p:cNvGrpSpPr/>
          <p:nvPr userDrawn="1"/>
        </p:nvGrpSpPr>
        <p:grpSpPr>
          <a:xfrm>
            <a:off x="-2008948" y="2492905"/>
            <a:ext cx="1871663" cy="2388601"/>
            <a:chOff x="-2008947" y="2420888"/>
            <a:chExt cx="1871662" cy="2388601"/>
          </a:xfrm>
        </p:grpSpPr>
        <p:grpSp>
          <p:nvGrpSpPr>
            <p:cNvPr id="12" name="Gruppe 1"/>
            <p:cNvGrpSpPr/>
            <p:nvPr userDrawn="1"/>
          </p:nvGrpSpPr>
          <p:grpSpPr>
            <a:xfrm>
              <a:off x="-2008947" y="2420888"/>
              <a:ext cx="1871662" cy="2388601"/>
              <a:chOff x="9231313" y="2327275"/>
              <a:chExt cx="1871662" cy="2388601"/>
            </a:xfrm>
          </p:grpSpPr>
          <p:sp>
            <p:nvSpPr>
              <p:cNvPr id="13" name="TextBox 12"/>
              <p:cNvSpPr txBox="1">
                <a:spLocks noChangeArrowheads="1"/>
              </p:cNvSpPr>
              <p:nvPr userDrawn="1"/>
            </p:nvSpPr>
            <p:spPr bwMode="auto">
              <a:xfrm>
                <a:off x="9231313" y="2327275"/>
                <a:ext cx="1871662" cy="236988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>
                <a:spAutoFit/>
              </a:bodyPr>
              <a:lstStyle>
                <a:defPPr>
                  <a:defRPr lang="da-DK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9pPr>
              </a:lstStyle>
              <a:p>
                <a:pPr algn="r"/>
                <a:r>
                  <a:rPr lang="en-GB" sz="1100" b="1" dirty="0">
                    <a:solidFill>
                      <a:srgbClr val="2C2A29"/>
                    </a:solidFill>
                    <a:cs typeface="Arial" pitchFamily="34" charset="0"/>
                  </a:rPr>
                  <a:t>Insert Picture</a:t>
                </a:r>
              </a:p>
              <a:p>
                <a:pPr algn="r"/>
                <a:r>
                  <a:rPr lang="en-GB" sz="1100" b="1" dirty="0">
                    <a:solidFill>
                      <a:srgbClr val="2C2A29"/>
                    </a:solidFill>
                    <a:cs typeface="Arial" pitchFamily="34" charset="0"/>
                  </a:rPr>
                  <a:t>1.</a:t>
                </a:r>
                <a:r>
                  <a:rPr lang="en-GB" sz="1100" dirty="0">
                    <a:solidFill>
                      <a:srgbClr val="2C2A29"/>
                    </a:solidFill>
                    <a:cs typeface="Arial" pitchFamily="34" charset="0"/>
                  </a:rPr>
                  <a:t> Click thumbnail image icon in the middle of the placeholder </a:t>
                </a:r>
              </a:p>
              <a:p>
                <a:pPr algn="r"/>
                <a:r>
                  <a:rPr lang="en-GB" sz="1100" b="1" dirty="0">
                    <a:solidFill>
                      <a:srgbClr val="2C2A29"/>
                    </a:solidFill>
                    <a:cs typeface="Arial" pitchFamily="34" charset="0"/>
                  </a:rPr>
                  <a:t>2. </a:t>
                </a:r>
                <a:r>
                  <a:rPr lang="en-GB" sz="1100" dirty="0">
                    <a:solidFill>
                      <a:srgbClr val="2C2A29"/>
                    </a:solidFill>
                    <a:cs typeface="Arial" pitchFamily="34" charset="0"/>
                  </a:rPr>
                  <a:t>add the desired picture</a:t>
                </a:r>
              </a:p>
              <a:p>
                <a:pPr algn="r"/>
                <a:r>
                  <a:rPr lang="en-GB" sz="1100" b="1" dirty="0">
                    <a:solidFill>
                      <a:srgbClr val="2C2A29"/>
                    </a:solidFill>
                    <a:cs typeface="Arial" pitchFamily="34" charset="0"/>
                  </a:rPr>
                  <a:t>3. </a:t>
                </a:r>
                <a:r>
                  <a:rPr lang="en-GB" sz="1100" dirty="0">
                    <a:solidFill>
                      <a:srgbClr val="2C2A29"/>
                    </a:solidFill>
                    <a:cs typeface="Arial" pitchFamily="34" charset="0"/>
                  </a:rPr>
                  <a:t>Click </a:t>
                </a:r>
                <a:r>
                  <a:rPr lang="en-GB" sz="1100" b="1" dirty="0">
                    <a:solidFill>
                      <a:srgbClr val="2C2A29"/>
                    </a:solidFill>
                    <a:cs typeface="Arial" pitchFamily="34" charset="0"/>
                  </a:rPr>
                  <a:t>Crop</a:t>
                </a:r>
                <a:r>
                  <a:rPr lang="en-GB" sz="1100" dirty="0">
                    <a:solidFill>
                      <a:srgbClr val="2C2A29"/>
                    </a:solidFill>
                    <a:cs typeface="Arial" pitchFamily="34" charset="0"/>
                  </a:rPr>
                  <a:t> to change </a:t>
                </a:r>
              </a:p>
              <a:p>
                <a:pPr algn="r"/>
                <a:r>
                  <a:rPr lang="en-GB" sz="1100" dirty="0">
                    <a:solidFill>
                      <a:srgbClr val="2C2A29"/>
                    </a:solidFill>
                    <a:cs typeface="Arial" pitchFamily="34" charset="0"/>
                  </a:rPr>
                  <a:t>focus of the image / size</a:t>
                </a:r>
              </a:p>
              <a:p>
                <a:pPr algn="r"/>
                <a:r>
                  <a:rPr lang="en-GB" sz="1100" dirty="0">
                    <a:solidFill>
                      <a:srgbClr val="2C2A29"/>
                    </a:solidFill>
                    <a:cs typeface="Arial" pitchFamily="34" charset="0"/>
                  </a:rPr>
                  <a:t> </a:t>
                </a:r>
              </a:p>
              <a:p>
                <a:pPr algn="r"/>
                <a:endParaRPr lang="en-GB" sz="1100" dirty="0">
                  <a:solidFill>
                    <a:srgbClr val="2C2A29"/>
                  </a:solidFill>
                  <a:cs typeface="Arial" pitchFamily="34" charset="0"/>
                </a:endParaRPr>
              </a:p>
              <a:p>
                <a:pPr algn="r"/>
                <a:endParaRPr lang="en-GB" sz="1100" dirty="0">
                  <a:solidFill>
                    <a:srgbClr val="2C2A29"/>
                  </a:solidFill>
                  <a:cs typeface="Arial" pitchFamily="34" charset="0"/>
                </a:endParaRPr>
              </a:p>
              <a:p>
                <a:pPr algn="r"/>
                <a:r>
                  <a:rPr lang="en-GB" sz="1100" b="1" dirty="0">
                    <a:solidFill>
                      <a:srgbClr val="2C2A29"/>
                    </a:solidFill>
                    <a:cs typeface="Arial" pitchFamily="34" charset="0"/>
                  </a:rPr>
                  <a:t>4. </a:t>
                </a:r>
                <a:r>
                  <a:rPr lang="en-GB" sz="1100" dirty="0">
                    <a:solidFill>
                      <a:srgbClr val="2C2A29"/>
                    </a:solidFill>
                    <a:cs typeface="Arial" pitchFamily="34" charset="0"/>
                  </a:rPr>
                  <a:t>If you want to scale the image hold the </a:t>
                </a:r>
                <a:r>
                  <a:rPr lang="en-GB" sz="1100" b="1" dirty="0">
                    <a:solidFill>
                      <a:srgbClr val="2C2A29"/>
                    </a:solidFill>
                    <a:cs typeface="Arial" pitchFamily="34" charset="0"/>
                  </a:rPr>
                  <a:t>SHIFT</a:t>
                </a:r>
                <a:r>
                  <a:rPr lang="en-GB" sz="1100" dirty="0">
                    <a:solidFill>
                      <a:srgbClr val="2C2A29"/>
                    </a:solidFill>
                    <a:cs typeface="Arial" pitchFamily="34" charset="0"/>
                  </a:rPr>
                  <a:t> button down while dragging the corners of the image</a:t>
                </a:r>
              </a:p>
            </p:txBody>
          </p:sp>
          <p:grpSp>
            <p:nvGrpSpPr>
              <p:cNvPr id="15" name="Gruppe 1"/>
              <p:cNvGrpSpPr>
                <a:grpSpLocks/>
              </p:cNvGrpSpPr>
              <p:nvPr userDrawn="1"/>
            </p:nvGrpSpPr>
            <p:grpSpPr bwMode="auto">
              <a:xfrm>
                <a:off x="10746863" y="4366081"/>
                <a:ext cx="331789" cy="349795"/>
                <a:chOff x="9828712" y="5849458"/>
                <a:chExt cx="331633" cy="350460"/>
              </a:xfrm>
            </p:grpSpPr>
            <p:pic>
              <p:nvPicPr>
                <p:cNvPr id="17" name="Picture 16"/>
                <p:cNvPicPr>
                  <a:picLocks noChangeAspect="1" noChangeArrowheads="1"/>
                </p:cNvPicPr>
                <p:nvPr userDrawn="1"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9842242" y="5856367"/>
                  <a:ext cx="318103" cy="34355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18" name="Rounded Rectangle 17"/>
                <p:cNvSpPr/>
                <p:nvPr userDrawn="1"/>
              </p:nvSpPr>
              <p:spPr>
                <a:xfrm>
                  <a:off x="9828712" y="5849458"/>
                  <a:ext cx="209451" cy="171776"/>
                </a:xfrm>
                <a:prstGeom prst="roundRect">
                  <a:avLst/>
                </a:prstGeom>
                <a:noFill/>
                <a:ln w="19050">
                  <a:solidFill>
                    <a:srgbClr val="E31E36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>
                  <a:defPPr>
                    <a:defRPr lang="da-DK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>
                    <a:defRPr/>
                  </a:pPr>
                  <a:endParaRPr lang="en-GB" sz="2000" dirty="0">
                    <a:solidFill>
                      <a:prstClr val="white"/>
                    </a:solidFill>
                  </a:endParaRPr>
                </a:p>
              </p:txBody>
            </p:sp>
          </p:grpSp>
        </p:grpSp>
        <p:pic>
          <p:nvPicPr>
            <p:cNvPr id="3" name="Picture 2"/>
            <p:cNvPicPr>
              <a:picLocks noChangeAspect="1"/>
            </p:cNvPicPr>
            <p:nvPr userDrawn="1"/>
          </p:nvPicPr>
          <p:blipFill>
            <a:blip r:embed="rId4"/>
            <a:stretch>
              <a:fillRect/>
            </a:stretch>
          </p:blipFill>
          <p:spPr>
            <a:xfrm>
              <a:off x="-554236" y="3367625"/>
              <a:ext cx="399068" cy="36913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55524300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hidden="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" y="0"/>
            <a:ext cx="12187076" cy="6858000"/>
          </a:xfrm>
          <a:prstGeom prst="rect">
            <a:avLst/>
          </a:prstGeom>
        </p:spPr>
      </p:pic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dirty="0"/>
              <a:t>Click to add section title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54058" y="1504951"/>
            <a:ext cx="10566399" cy="468000"/>
          </a:xfrm>
        </p:spPr>
        <p:txBody>
          <a:bodyPr>
            <a:normAutofit/>
          </a:bodyPr>
          <a:lstStyle>
            <a:lvl1pPr marL="0" indent="0">
              <a:buNone/>
              <a:defRPr sz="2800" cap="none" baseline="0">
                <a:solidFill>
                  <a:schemeClr val="tx1"/>
                </a:solidFill>
              </a:defRPr>
            </a:lvl1pPr>
            <a:lvl2pPr marL="45711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241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3pPr>
            <a:lvl4pPr marL="137136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48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60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272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19984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695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dirty="0"/>
              <a:t>Click to add slide message</a:t>
            </a:r>
          </a:p>
        </p:txBody>
      </p:sp>
      <p:sp>
        <p:nvSpPr>
          <p:cNvPr id="13" name="Text Placeholder 3"/>
          <p:cNvSpPr>
            <a:spLocks noGrp="1"/>
          </p:cNvSpPr>
          <p:nvPr>
            <p:ph type="body" sz="quarter" idx="14" hasCustomPrompt="1"/>
          </p:nvPr>
        </p:nvSpPr>
        <p:spPr>
          <a:xfrm>
            <a:off x="654051" y="1989212"/>
            <a:ext cx="10566400" cy="50400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3200" cap="none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GB" dirty="0"/>
              <a:t>Highlighting key element / words in red</a:t>
            </a:r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13" hasCustomPrompt="1"/>
          </p:nvPr>
        </p:nvSpPr>
        <p:spPr>
          <a:xfrm>
            <a:off x="1298577" y="3284539"/>
            <a:ext cx="9921875" cy="3071812"/>
          </a:xfrm>
        </p:spPr>
        <p:txBody>
          <a:bodyPr>
            <a:noAutofit/>
          </a:bodyPr>
          <a:lstStyle>
            <a:lvl1pPr>
              <a:defRPr/>
            </a:lvl1pPr>
          </a:lstStyle>
          <a:p>
            <a:pPr lvl="0"/>
            <a:r>
              <a:rPr lang="en-GB" dirty="0"/>
              <a:t>Click to add text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A895DE-A2D9-46A4-B2C3-419086917E39}" type="datetime1">
              <a:rPr lang="nl-NL">
                <a:solidFill>
                  <a:srgbClr val="808285"/>
                </a:solidFill>
              </a:rPr>
              <a:pPr/>
              <a:t>19-04-19</a:t>
            </a:fld>
            <a:endParaRPr dirty="0">
              <a:solidFill>
                <a:srgbClr val="808285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>
              <a:solidFill>
                <a:srgbClr val="808285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425281-793C-44B6-9FB4-1EB1BF188BFD}" type="slidenum">
              <a:rPr lang="en-GB" smtClean="0">
                <a:solidFill>
                  <a:srgbClr val="808285"/>
                </a:solidFill>
              </a:rPr>
              <a:pPr/>
              <a:t>‹nr.›</a:t>
            </a:fld>
            <a:endParaRPr lang="en-GB" dirty="0">
              <a:solidFill>
                <a:srgbClr val="808285"/>
              </a:solidFill>
            </a:endParaRPr>
          </a:p>
        </p:txBody>
      </p:sp>
      <p:pic>
        <p:nvPicPr>
          <p:cNvPr id="10" name="Preview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087998" y="1"/>
            <a:ext cx="1943100" cy="1095203"/>
          </a:xfrm>
          <a:prstGeom prst="rect">
            <a:avLst/>
          </a:prstGeom>
        </p:spPr>
      </p:pic>
      <p:grpSp>
        <p:nvGrpSpPr>
          <p:cNvPr id="11" name="Group 10"/>
          <p:cNvGrpSpPr>
            <a:grpSpLocks/>
          </p:cNvGrpSpPr>
          <p:nvPr userDrawn="1"/>
        </p:nvGrpSpPr>
        <p:grpSpPr bwMode="auto">
          <a:xfrm>
            <a:off x="-2289877" y="3284541"/>
            <a:ext cx="2106612" cy="1523494"/>
            <a:chOff x="-2231300" y="2231625"/>
            <a:chExt cx="2106943" cy="1523188"/>
          </a:xfrm>
        </p:grpSpPr>
        <p:sp>
          <p:nvSpPr>
            <p:cNvPr id="12" name="TextBox 17"/>
            <p:cNvSpPr txBox="1">
              <a:spLocks noChangeArrowheads="1"/>
            </p:cNvSpPr>
            <p:nvPr userDrawn="1"/>
          </p:nvSpPr>
          <p:spPr bwMode="auto">
            <a:xfrm>
              <a:off x="-2231300" y="2231625"/>
              <a:ext cx="2105356" cy="15231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defPPr>
                <a:defRPr lang="da-DK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9pPr>
            </a:lstStyle>
            <a:p>
              <a:pPr algn="r">
                <a:defRPr/>
              </a:pPr>
              <a:r>
                <a:rPr lang="en-GB" altLang="da-DK" sz="1100" noProof="1">
                  <a:solidFill>
                    <a:srgbClr val="2C2A29"/>
                  </a:solidFill>
                  <a:latin typeface="Arial" panose="020B0604020202020204"/>
                  <a:cs typeface="Arial" charset="0"/>
                </a:rPr>
                <a:t>To add preformatted bullets,</a:t>
              </a:r>
            </a:p>
            <a:p>
              <a:pPr algn="r">
                <a:defRPr/>
              </a:pPr>
              <a:r>
                <a:rPr lang="en-GB" altLang="da-DK" sz="1100" noProof="1">
                  <a:solidFill>
                    <a:srgbClr val="2C2A29"/>
                  </a:solidFill>
                  <a:latin typeface="Arial" panose="020B0604020202020204"/>
                  <a:cs typeface="Arial" charset="0"/>
                </a:rPr>
                <a:t>click the </a:t>
              </a:r>
              <a:r>
                <a:rPr lang="en-GB" altLang="da-DK" sz="1100" b="1" noProof="1">
                  <a:solidFill>
                    <a:srgbClr val="2C2A29"/>
                  </a:solidFill>
                  <a:latin typeface="Arial" panose="020B0604020202020204"/>
                  <a:cs typeface="Arial" charset="0"/>
                </a:rPr>
                <a:t>Home</a:t>
              </a:r>
              <a:r>
                <a:rPr lang="en-GB" altLang="da-DK" sz="1100" noProof="1">
                  <a:solidFill>
                    <a:srgbClr val="2C2A29"/>
                  </a:solidFill>
                  <a:latin typeface="Arial" panose="020B0604020202020204"/>
                  <a:cs typeface="Arial" charset="0"/>
                </a:rPr>
                <a:t> tab and select</a:t>
              </a:r>
            </a:p>
            <a:p>
              <a:pPr algn="r">
                <a:defRPr/>
              </a:pPr>
              <a:r>
                <a:rPr lang="en-GB" altLang="da-DK" sz="1100" b="1" noProof="1">
                  <a:solidFill>
                    <a:srgbClr val="2C2A29"/>
                  </a:solidFill>
                  <a:latin typeface="Arial" panose="020B0604020202020204"/>
                  <a:cs typeface="Arial" charset="0"/>
                </a:rPr>
                <a:t>Increase Indent</a:t>
              </a:r>
            </a:p>
            <a:p>
              <a:pPr algn="r">
                <a:defRPr/>
              </a:pPr>
              <a:endParaRPr lang="en-GB" altLang="da-DK" sz="1100" noProof="1">
                <a:solidFill>
                  <a:srgbClr val="2C2A29"/>
                </a:solidFill>
                <a:latin typeface="Arial" panose="020B0604020202020204"/>
                <a:cs typeface="Arial" charset="0"/>
              </a:endParaRPr>
            </a:p>
            <a:p>
              <a:pPr algn="r">
                <a:defRPr/>
              </a:pPr>
              <a:endParaRPr lang="en-GB" altLang="da-DK" sz="1100" noProof="1">
                <a:solidFill>
                  <a:srgbClr val="2C2A29"/>
                </a:solidFill>
                <a:latin typeface="Arial" panose="020B0604020202020204"/>
                <a:cs typeface="Arial" charset="0"/>
              </a:endParaRPr>
            </a:p>
            <a:p>
              <a:pPr algn="r">
                <a:defRPr/>
              </a:pPr>
              <a:r>
                <a:rPr lang="en-GB" altLang="da-DK" sz="1100" noProof="1">
                  <a:solidFill>
                    <a:srgbClr val="2C2A29"/>
                  </a:solidFill>
                  <a:latin typeface="Arial" panose="020B0604020202020204"/>
                  <a:cs typeface="Arial" charset="0"/>
                </a:rPr>
                <a:t>Click </a:t>
              </a:r>
              <a:r>
                <a:rPr lang="en-GB" altLang="da-DK" sz="1100" b="1" noProof="1">
                  <a:solidFill>
                    <a:srgbClr val="2C2A29"/>
                  </a:solidFill>
                  <a:latin typeface="Arial" panose="020B0604020202020204"/>
                  <a:cs typeface="Arial" charset="0"/>
                </a:rPr>
                <a:t>Decrease Indent</a:t>
              </a:r>
            </a:p>
            <a:p>
              <a:pPr algn="r">
                <a:defRPr/>
              </a:pPr>
              <a:r>
                <a:rPr lang="en-GB" altLang="da-DK" sz="1100" noProof="1">
                  <a:solidFill>
                    <a:srgbClr val="2C2A29"/>
                  </a:solidFill>
                  <a:latin typeface="Arial" panose="020B0604020202020204"/>
                  <a:cs typeface="Arial" charset="0"/>
                </a:rPr>
                <a:t>to return to the previous list design</a:t>
              </a:r>
            </a:p>
            <a:p>
              <a:pPr algn="r">
                <a:defRPr/>
              </a:pPr>
              <a:r>
                <a:rPr lang="en-GB" altLang="da-DK" sz="1100" b="1" noProof="1">
                  <a:solidFill>
                    <a:srgbClr val="2C2A29"/>
                  </a:solidFill>
                  <a:latin typeface="Arial" panose="020B0604020202020204"/>
                  <a:cs typeface="Arial" charset="0"/>
                </a:rPr>
                <a:t> </a:t>
              </a:r>
            </a:p>
          </p:txBody>
        </p:sp>
        <p:grpSp>
          <p:nvGrpSpPr>
            <p:cNvPr id="14" name="Group 13"/>
            <p:cNvGrpSpPr>
              <a:grpSpLocks/>
            </p:cNvGrpSpPr>
            <p:nvPr userDrawn="1"/>
          </p:nvGrpSpPr>
          <p:grpSpPr bwMode="auto">
            <a:xfrm>
              <a:off x="-544672" y="2731719"/>
              <a:ext cx="419742" cy="242548"/>
              <a:chOff x="-832082" y="3286289"/>
              <a:chExt cx="358924" cy="219989"/>
            </a:xfrm>
          </p:grpSpPr>
          <p:pic>
            <p:nvPicPr>
              <p:cNvPr id="19" name="Picture 18"/>
              <p:cNvPicPr>
                <a:picLocks noChangeAspect="1" noChangeArrowheads="1"/>
              </p:cNvPicPr>
              <p:nvPr userDrawn="1"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-832082" y="3286289"/>
                <a:ext cx="358924" cy="21998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sp>
            <p:nvSpPr>
              <p:cNvPr id="20" name="Rounded Rectangle 19"/>
              <p:cNvSpPr/>
              <p:nvPr userDrawn="1"/>
            </p:nvSpPr>
            <p:spPr bwMode="auto">
              <a:xfrm>
                <a:off x="-653241" y="3287610"/>
                <a:ext cx="169711" cy="215935"/>
              </a:xfrm>
              <a:prstGeom prst="roundRect">
                <a:avLst/>
              </a:prstGeom>
              <a:noFill/>
              <a:ln w="12700"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anchor="ctr"/>
              <a:lstStyle>
                <a:defPPr>
                  <a:defRPr lang="da-DK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defRPr/>
                </a:pPr>
                <a:endParaRPr lang="en-GB" sz="2300" noProof="1">
                  <a:solidFill>
                    <a:prstClr val="white"/>
                  </a:solidFill>
                  <a:latin typeface="HelveticaNeueLT Std Lt Cn" pitchFamily="34" charset="0"/>
                </a:endParaRPr>
              </a:p>
            </p:txBody>
          </p:sp>
        </p:grpSp>
        <p:grpSp>
          <p:nvGrpSpPr>
            <p:cNvPr id="15" name="Group 14"/>
            <p:cNvGrpSpPr>
              <a:grpSpLocks/>
            </p:cNvGrpSpPr>
            <p:nvPr userDrawn="1"/>
          </p:nvGrpSpPr>
          <p:grpSpPr bwMode="auto">
            <a:xfrm>
              <a:off x="-531551" y="3339969"/>
              <a:ext cx="407194" cy="245526"/>
              <a:chOff x="-474298" y="3592325"/>
              <a:chExt cx="348194" cy="222690"/>
            </a:xfrm>
          </p:grpSpPr>
          <p:pic>
            <p:nvPicPr>
              <p:cNvPr id="16" name="Picture 15"/>
              <p:cNvPicPr>
                <a:picLocks noChangeAspect="1" noChangeArrowheads="1"/>
              </p:cNvPicPr>
              <p:nvPr userDrawn="1"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-474298" y="3592325"/>
                <a:ext cx="348194" cy="22269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sp>
            <p:nvSpPr>
              <p:cNvPr id="17" name="Rectangle 16"/>
              <p:cNvSpPr/>
              <p:nvPr userDrawn="1"/>
            </p:nvSpPr>
            <p:spPr bwMode="auto">
              <a:xfrm>
                <a:off x="-297173" y="3594762"/>
                <a:ext cx="171069" cy="211616"/>
              </a:xfrm>
              <a:prstGeom prst="rect">
                <a:avLst/>
              </a:prstGeom>
              <a:solidFill>
                <a:srgbClr val="FFFFFF">
                  <a:alpha val="65882"/>
                </a:srgbClr>
              </a:solidFill>
              <a:ln w="31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anchor="ctr"/>
              <a:lstStyle>
                <a:defPPr>
                  <a:defRPr lang="da-DK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defRPr/>
                </a:pPr>
                <a:endParaRPr lang="en-GB" sz="2300" noProof="1">
                  <a:solidFill>
                    <a:prstClr val="white"/>
                  </a:solidFill>
                  <a:latin typeface="HelveticaNeueLT Std Lt Cn" pitchFamily="34" charset="0"/>
                </a:endParaRPr>
              </a:p>
            </p:txBody>
          </p:sp>
          <p:sp>
            <p:nvSpPr>
              <p:cNvPr id="18" name="Rounded Rectangle 17"/>
              <p:cNvSpPr/>
              <p:nvPr userDrawn="1"/>
            </p:nvSpPr>
            <p:spPr bwMode="auto">
              <a:xfrm>
                <a:off x="-465528" y="3597641"/>
                <a:ext cx="168354" cy="217374"/>
              </a:xfrm>
              <a:prstGeom prst="roundRect">
                <a:avLst/>
              </a:prstGeom>
              <a:noFill/>
              <a:ln w="12700"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anchor="ctr"/>
              <a:lstStyle>
                <a:defPPr>
                  <a:defRPr lang="da-DK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defRPr/>
                </a:pPr>
                <a:endParaRPr lang="en-GB" sz="2300" noProof="1">
                  <a:solidFill>
                    <a:prstClr val="white"/>
                  </a:solidFill>
                  <a:latin typeface="HelveticaNeueLT Std Lt Cn" pitchFamily="34" charset="0"/>
                </a:endParaRPr>
              </a:p>
            </p:txBody>
          </p:sp>
        </p:grpSp>
      </p:grpSp>
      <p:pic>
        <p:nvPicPr>
          <p:cNvPr id="21" name="Billede 20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087998" y="1196753"/>
            <a:ext cx="1943100" cy="10952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877997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small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dirty="0"/>
              <a:t>Click to add section title</a:t>
            </a:r>
          </a:p>
        </p:txBody>
      </p:sp>
      <p:sp>
        <p:nvSpPr>
          <p:cNvPr id="9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54052" y="1504951"/>
            <a:ext cx="7098133" cy="468000"/>
          </a:xfrm>
        </p:spPr>
        <p:txBody>
          <a:bodyPr>
            <a:normAutofit/>
          </a:bodyPr>
          <a:lstStyle>
            <a:lvl1pPr marL="0" indent="0">
              <a:buNone/>
              <a:defRPr sz="2800" cap="none" baseline="0">
                <a:solidFill>
                  <a:schemeClr val="tx1"/>
                </a:solidFill>
              </a:defRPr>
            </a:lvl1pPr>
            <a:lvl2pPr marL="45711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241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3pPr>
            <a:lvl4pPr marL="137136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48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60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272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19984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695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dirty="0"/>
              <a:t>Click to add slide message</a:t>
            </a:r>
          </a:p>
        </p:txBody>
      </p:sp>
      <p:sp>
        <p:nvSpPr>
          <p:cNvPr id="11" name="Text Placeholder 3"/>
          <p:cNvSpPr>
            <a:spLocks noGrp="1"/>
          </p:cNvSpPr>
          <p:nvPr>
            <p:ph type="body" sz="quarter" idx="14" hasCustomPrompt="1"/>
          </p:nvPr>
        </p:nvSpPr>
        <p:spPr>
          <a:xfrm>
            <a:off x="654058" y="1989212"/>
            <a:ext cx="7098135" cy="504000"/>
          </a:xfrm>
        </p:spPr>
        <p:txBody>
          <a:bodyPr>
            <a:normAutofit/>
          </a:bodyPr>
          <a:lstStyle>
            <a:lvl1pPr marL="0" indent="0">
              <a:buNone/>
              <a:defRPr sz="3200" cap="none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GB" dirty="0"/>
              <a:t>Highlighting key element / words in red</a:t>
            </a:r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13" hasCustomPrompt="1"/>
          </p:nvPr>
        </p:nvSpPr>
        <p:spPr>
          <a:xfrm>
            <a:off x="1298577" y="3284539"/>
            <a:ext cx="6453611" cy="3071812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GB" dirty="0"/>
              <a:t>Click to add text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  <p:sp>
        <p:nvSpPr>
          <p:cNvPr id="12" name="Picture Placeholder 5"/>
          <p:cNvSpPr>
            <a:spLocks noGrp="1"/>
          </p:cNvSpPr>
          <p:nvPr>
            <p:ph type="pic" sz="quarter" idx="15" hasCustomPrompt="1"/>
          </p:nvPr>
        </p:nvSpPr>
        <p:spPr>
          <a:xfrm>
            <a:off x="8112224" y="971999"/>
            <a:ext cx="4084576" cy="5896800"/>
          </a:xfrm>
          <a:solidFill>
            <a:schemeClr val="tx1">
              <a:lumMod val="20000"/>
              <a:lumOff val="80000"/>
            </a:schemeClr>
          </a:solidFill>
        </p:spPr>
        <p:txBody>
          <a:bodyPr lIns="0" tIns="611907" rIns="0" anchor="ctr" anchorCtr="0">
            <a:normAutofit/>
          </a:bodyPr>
          <a:lstStyle>
            <a:lvl1pPr marL="0" indent="0" algn="ctr">
              <a:buNone/>
              <a:defRPr sz="1500" baseline="0">
                <a:solidFill>
                  <a:schemeClr val="tx1"/>
                </a:solidFill>
              </a:defRPr>
            </a:lvl1pPr>
          </a:lstStyle>
          <a:p>
            <a:r>
              <a:rPr lang="en-GB" noProof="0" dirty="0"/>
              <a:t>Click on icon to insert picture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F30495-015D-4DFE-AFC6-CC066761195C}" type="datetime1">
              <a:rPr lang="nl-NL">
                <a:solidFill>
                  <a:srgbClr val="808285"/>
                </a:solidFill>
              </a:rPr>
              <a:pPr/>
              <a:t>19-04-19</a:t>
            </a:fld>
            <a:endParaRPr dirty="0">
              <a:solidFill>
                <a:srgbClr val="808285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>
              <a:solidFill>
                <a:srgbClr val="808285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425281-793C-44B6-9FB4-1EB1BF188BFD}" type="slidenum">
              <a:rPr lang="en-GB" smtClean="0">
                <a:solidFill>
                  <a:srgbClr val="808285"/>
                </a:solidFill>
              </a:rPr>
              <a:pPr/>
              <a:t>‹nr.›</a:t>
            </a:fld>
            <a:endParaRPr lang="en-GB" dirty="0">
              <a:solidFill>
                <a:srgbClr val="808285"/>
              </a:solidFill>
            </a:endParaRPr>
          </a:p>
        </p:txBody>
      </p:sp>
      <p:grpSp>
        <p:nvGrpSpPr>
          <p:cNvPr id="13" name="Group 12"/>
          <p:cNvGrpSpPr>
            <a:grpSpLocks/>
          </p:cNvGrpSpPr>
          <p:nvPr userDrawn="1"/>
        </p:nvGrpSpPr>
        <p:grpSpPr bwMode="auto">
          <a:xfrm>
            <a:off x="-2289877" y="3284541"/>
            <a:ext cx="2106612" cy="1523494"/>
            <a:chOff x="-2231300" y="2231625"/>
            <a:chExt cx="2106943" cy="1523188"/>
          </a:xfrm>
        </p:grpSpPr>
        <p:sp>
          <p:nvSpPr>
            <p:cNvPr id="14" name="TextBox 17"/>
            <p:cNvSpPr txBox="1">
              <a:spLocks noChangeArrowheads="1"/>
            </p:cNvSpPr>
            <p:nvPr userDrawn="1"/>
          </p:nvSpPr>
          <p:spPr bwMode="auto">
            <a:xfrm>
              <a:off x="-2231300" y="2231625"/>
              <a:ext cx="2105356" cy="15231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defPPr>
                <a:defRPr lang="da-DK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9pPr>
            </a:lstStyle>
            <a:p>
              <a:pPr algn="r">
                <a:defRPr/>
              </a:pPr>
              <a:r>
                <a:rPr lang="en-GB" altLang="da-DK" sz="1100" noProof="1">
                  <a:solidFill>
                    <a:srgbClr val="2C2A29"/>
                  </a:solidFill>
                  <a:latin typeface="Arial" panose="020B0604020202020204"/>
                  <a:cs typeface="Arial" charset="0"/>
                </a:rPr>
                <a:t>To add preformatted bullets,</a:t>
              </a:r>
            </a:p>
            <a:p>
              <a:pPr algn="r">
                <a:defRPr/>
              </a:pPr>
              <a:r>
                <a:rPr lang="en-GB" altLang="da-DK" sz="1100" noProof="1">
                  <a:solidFill>
                    <a:srgbClr val="2C2A29"/>
                  </a:solidFill>
                  <a:latin typeface="Arial" panose="020B0604020202020204"/>
                  <a:cs typeface="Arial" charset="0"/>
                </a:rPr>
                <a:t>click the </a:t>
              </a:r>
              <a:r>
                <a:rPr lang="en-GB" altLang="da-DK" sz="1100" b="1" noProof="1">
                  <a:solidFill>
                    <a:srgbClr val="2C2A29"/>
                  </a:solidFill>
                  <a:latin typeface="Arial" panose="020B0604020202020204"/>
                  <a:cs typeface="Arial" charset="0"/>
                </a:rPr>
                <a:t>Home</a:t>
              </a:r>
              <a:r>
                <a:rPr lang="en-GB" altLang="da-DK" sz="1100" noProof="1">
                  <a:solidFill>
                    <a:srgbClr val="2C2A29"/>
                  </a:solidFill>
                  <a:latin typeface="Arial" panose="020B0604020202020204"/>
                  <a:cs typeface="Arial" charset="0"/>
                </a:rPr>
                <a:t> tab and select</a:t>
              </a:r>
            </a:p>
            <a:p>
              <a:pPr algn="r">
                <a:defRPr/>
              </a:pPr>
              <a:r>
                <a:rPr lang="en-GB" altLang="da-DK" sz="1100" b="1" noProof="1">
                  <a:solidFill>
                    <a:srgbClr val="2C2A29"/>
                  </a:solidFill>
                  <a:latin typeface="Arial" panose="020B0604020202020204"/>
                  <a:cs typeface="Arial" charset="0"/>
                </a:rPr>
                <a:t>Increase Indent</a:t>
              </a:r>
            </a:p>
            <a:p>
              <a:pPr algn="r">
                <a:defRPr/>
              </a:pPr>
              <a:endParaRPr lang="en-GB" altLang="da-DK" sz="1100" noProof="1">
                <a:solidFill>
                  <a:srgbClr val="2C2A29"/>
                </a:solidFill>
                <a:latin typeface="Arial" panose="020B0604020202020204"/>
                <a:cs typeface="Arial" charset="0"/>
              </a:endParaRPr>
            </a:p>
            <a:p>
              <a:pPr algn="r">
                <a:defRPr/>
              </a:pPr>
              <a:endParaRPr lang="en-GB" altLang="da-DK" sz="1100" noProof="1">
                <a:solidFill>
                  <a:srgbClr val="2C2A29"/>
                </a:solidFill>
                <a:latin typeface="Arial" panose="020B0604020202020204"/>
                <a:cs typeface="Arial" charset="0"/>
              </a:endParaRPr>
            </a:p>
            <a:p>
              <a:pPr algn="r">
                <a:defRPr/>
              </a:pPr>
              <a:r>
                <a:rPr lang="en-GB" altLang="da-DK" sz="1100" noProof="1">
                  <a:solidFill>
                    <a:srgbClr val="2C2A29"/>
                  </a:solidFill>
                  <a:latin typeface="Arial" panose="020B0604020202020204"/>
                  <a:cs typeface="Arial" charset="0"/>
                </a:rPr>
                <a:t>Click </a:t>
              </a:r>
              <a:r>
                <a:rPr lang="en-GB" altLang="da-DK" sz="1100" b="1" noProof="1">
                  <a:solidFill>
                    <a:srgbClr val="2C2A29"/>
                  </a:solidFill>
                  <a:latin typeface="Arial" panose="020B0604020202020204"/>
                  <a:cs typeface="Arial" charset="0"/>
                </a:rPr>
                <a:t>Decrease Indent</a:t>
              </a:r>
            </a:p>
            <a:p>
              <a:pPr algn="r">
                <a:defRPr/>
              </a:pPr>
              <a:r>
                <a:rPr lang="en-GB" altLang="da-DK" sz="1100" noProof="1">
                  <a:solidFill>
                    <a:srgbClr val="2C2A29"/>
                  </a:solidFill>
                  <a:latin typeface="Arial" panose="020B0604020202020204"/>
                  <a:cs typeface="Arial" charset="0"/>
                </a:rPr>
                <a:t>to return to the previous list design</a:t>
              </a:r>
            </a:p>
            <a:p>
              <a:pPr algn="r">
                <a:defRPr/>
              </a:pPr>
              <a:r>
                <a:rPr lang="en-GB" altLang="da-DK" sz="1100" b="1" noProof="1">
                  <a:solidFill>
                    <a:srgbClr val="2C2A29"/>
                  </a:solidFill>
                  <a:latin typeface="Arial" panose="020B0604020202020204"/>
                  <a:cs typeface="Arial" charset="0"/>
                </a:rPr>
                <a:t> </a:t>
              </a:r>
            </a:p>
          </p:txBody>
        </p:sp>
        <p:grpSp>
          <p:nvGrpSpPr>
            <p:cNvPr id="15" name="Group 14"/>
            <p:cNvGrpSpPr>
              <a:grpSpLocks/>
            </p:cNvGrpSpPr>
            <p:nvPr userDrawn="1"/>
          </p:nvGrpSpPr>
          <p:grpSpPr bwMode="auto">
            <a:xfrm>
              <a:off x="-544672" y="2731719"/>
              <a:ext cx="419742" cy="242548"/>
              <a:chOff x="-832082" y="3286289"/>
              <a:chExt cx="358924" cy="219989"/>
            </a:xfrm>
          </p:grpSpPr>
          <p:pic>
            <p:nvPicPr>
              <p:cNvPr id="20" name="Picture 19"/>
              <p:cNvPicPr>
                <a:picLocks noChangeAspect="1" noChangeArrowheads="1"/>
              </p:cNvPicPr>
              <p:nvPr userDrawn="1"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-832082" y="3286289"/>
                <a:ext cx="358924" cy="21998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sp>
            <p:nvSpPr>
              <p:cNvPr id="21" name="Rounded Rectangle 20"/>
              <p:cNvSpPr/>
              <p:nvPr userDrawn="1"/>
            </p:nvSpPr>
            <p:spPr bwMode="auto">
              <a:xfrm>
                <a:off x="-653241" y="3287610"/>
                <a:ext cx="169711" cy="215935"/>
              </a:xfrm>
              <a:prstGeom prst="roundRect">
                <a:avLst/>
              </a:prstGeom>
              <a:noFill/>
              <a:ln w="12700"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anchor="ctr"/>
              <a:lstStyle>
                <a:defPPr>
                  <a:defRPr lang="da-DK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defRPr/>
                </a:pPr>
                <a:endParaRPr lang="en-GB" sz="2300" noProof="1">
                  <a:solidFill>
                    <a:prstClr val="white"/>
                  </a:solidFill>
                  <a:latin typeface="HelveticaNeueLT Std Lt Cn" pitchFamily="34" charset="0"/>
                </a:endParaRPr>
              </a:p>
            </p:txBody>
          </p:sp>
        </p:grpSp>
        <p:grpSp>
          <p:nvGrpSpPr>
            <p:cNvPr id="16" name="Group 15"/>
            <p:cNvGrpSpPr>
              <a:grpSpLocks/>
            </p:cNvGrpSpPr>
            <p:nvPr userDrawn="1"/>
          </p:nvGrpSpPr>
          <p:grpSpPr bwMode="auto">
            <a:xfrm>
              <a:off x="-531551" y="3339969"/>
              <a:ext cx="407194" cy="245526"/>
              <a:chOff x="-474298" y="3592325"/>
              <a:chExt cx="348194" cy="222690"/>
            </a:xfrm>
          </p:grpSpPr>
          <p:pic>
            <p:nvPicPr>
              <p:cNvPr id="17" name="Picture 16"/>
              <p:cNvPicPr>
                <a:picLocks noChangeAspect="1" noChangeArrowheads="1"/>
              </p:cNvPicPr>
              <p:nvPr userDrawn="1"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-474298" y="3592325"/>
                <a:ext cx="348194" cy="22269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sp>
            <p:nvSpPr>
              <p:cNvPr id="18" name="Rectangle 17"/>
              <p:cNvSpPr/>
              <p:nvPr userDrawn="1"/>
            </p:nvSpPr>
            <p:spPr bwMode="auto">
              <a:xfrm>
                <a:off x="-297173" y="3594762"/>
                <a:ext cx="171069" cy="211616"/>
              </a:xfrm>
              <a:prstGeom prst="rect">
                <a:avLst/>
              </a:prstGeom>
              <a:solidFill>
                <a:srgbClr val="FFFFFF">
                  <a:alpha val="65882"/>
                </a:srgbClr>
              </a:solidFill>
              <a:ln w="31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anchor="ctr"/>
              <a:lstStyle>
                <a:defPPr>
                  <a:defRPr lang="da-DK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defRPr/>
                </a:pPr>
                <a:endParaRPr lang="en-GB" sz="2300" noProof="1">
                  <a:solidFill>
                    <a:prstClr val="white"/>
                  </a:solidFill>
                  <a:latin typeface="HelveticaNeueLT Std Lt Cn" pitchFamily="34" charset="0"/>
                </a:endParaRPr>
              </a:p>
            </p:txBody>
          </p:sp>
          <p:sp>
            <p:nvSpPr>
              <p:cNvPr id="19" name="Rounded Rectangle 18"/>
              <p:cNvSpPr/>
              <p:nvPr userDrawn="1"/>
            </p:nvSpPr>
            <p:spPr bwMode="auto">
              <a:xfrm>
                <a:off x="-465528" y="3597641"/>
                <a:ext cx="168354" cy="217374"/>
              </a:xfrm>
              <a:prstGeom prst="roundRect">
                <a:avLst/>
              </a:prstGeom>
              <a:noFill/>
              <a:ln w="12700"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anchor="ctr"/>
              <a:lstStyle>
                <a:defPPr>
                  <a:defRPr lang="da-DK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defRPr/>
                </a:pPr>
                <a:endParaRPr lang="en-GB" sz="2300" noProof="1">
                  <a:solidFill>
                    <a:prstClr val="white"/>
                  </a:solidFill>
                  <a:latin typeface="HelveticaNeueLT Std Lt Cn" pitchFamily="34" charset="0"/>
                </a:endParaRPr>
              </a:p>
            </p:txBody>
          </p:sp>
        </p:grpSp>
      </p:grpSp>
      <p:grpSp>
        <p:nvGrpSpPr>
          <p:cNvPr id="26" name="Group 28"/>
          <p:cNvGrpSpPr/>
          <p:nvPr userDrawn="1"/>
        </p:nvGrpSpPr>
        <p:grpSpPr>
          <a:xfrm>
            <a:off x="12360705" y="2322799"/>
            <a:ext cx="1871663" cy="3216265"/>
            <a:chOff x="-2008947" y="2420888"/>
            <a:chExt cx="1871662" cy="3216263"/>
          </a:xfrm>
        </p:grpSpPr>
        <p:grpSp>
          <p:nvGrpSpPr>
            <p:cNvPr id="27" name="Gruppe 1"/>
            <p:cNvGrpSpPr/>
            <p:nvPr userDrawn="1"/>
          </p:nvGrpSpPr>
          <p:grpSpPr>
            <a:xfrm>
              <a:off x="-2008947" y="2420888"/>
              <a:ext cx="1871662" cy="3216263"/>
              <a:chOff x="9231313" y="2327275"/>
              <a:chExt cx="1871662" cy="3216263"/>
            </a:xfrm>
          </p:grpSpPr>
          <p:sp>
            <p:nvSpPr>
              <p:cNvPr id="36" name="TextBox 31"/>
              <p:cNvSpPr txBox="1">
                <a:spLocks noChangeArrowheads="1"/>
              </p:cNvSpPr>
              <p:nvPr userDrawn="1"/>
            </p:nvSpPr>
            <p:spPr bwMode="auto">
              <a:xfrm>
                <a:off x="9231313" y="2327275"/>
                <a:ext cx="1871662" cy="321626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>
                <a:spAutoFit/>
              </a:bodyPr>
              <a:lstStyle>
                <a:defPPr>
                  <a:defRPr lang="da-DK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9pPr>
              </a:lstStyle>
              <a:p>
                <a:r>
                  <a:rPr lang="en-GB" sz="1100" b="1" dirty="0">
                    <a:solidFill>
                      <a:srgbClr val="2C2A29"/>
                    </a:solidFill>
                    <a:cs typeface="Arial" pitchFamily="34" charset="0"/>
                  </a:rPr>
                  <a:t>Insert Picture</a:t>
                </a:r>
              </a:p>
              <a:p>
                <a:r>
                  <a:rPr lang="en-GB" sz="1100" b="1" dirty="0">
                    <a:solidFill>
                      <a:srgbClr val="2C2A29"/>
                    </a:solidFill>
                    <a:cs typeface="Arial" pitchFamily="34" charset="0"/>
                  </a:rPr>
                  <a:t>1.</a:t>
                </a:r>
                <a:r>
                  <a:rPr lang="en-GB" sz="1100" dirty="0">
                    <a:solidFill>
                      <a:srgbClr val="2C2A29"/>
                    </a:solidFill>
                    <a:cs typeface="Arial" pitchFamily="34" charset="0"/>
                  </a:rPr>
                  <a:t> Click thumbnail image icon in the middle of the placeholder </a:t>
                </a:r>
              </a:p>
              <a:p>
                <a:r>
                  <a:rPr lang="en-GB" sz="1100" b="1" dirty="0">
                    <a:solidFill>
                      <a:srgbClr val="2C2A29"/>
                    </a:solidFill>
                    <a:cs typeface="Arial" pitchFamily="34" charset="0"/>
                  </a:rPr>
                  <a:t>2. </a:t>
                </a:r>
                <a:r>
                  <a:rPr lang="en-GB" sz="1100" dirty="0">
                    <a:solidFill>
                      <a:srgbClr val="2C2A29"/>
                    </a:solidFill>
                    <a:cs typeface="Arial" pitchFamily="34" charset="0"/>
                  </a:rPr>
                  <a:t>add the desired picture</a:t>
                </a:r>
              </a:p>
              <a:p>
                <a:r>
                  <a:rPr lang="en-GB" sz="1100" b="1" dirty="0">
                    <a:solidFill>
                      <a:srgbClr val="2C2A29"/>
                    </a:solidFill>
                    <a:cs typeface="Arial" pitchFamily="34" charset="0"/>
                  </a:rPr>
                  <a:t>3. </a:t>
                </a:r>
                <a:r>
                  <a:rPr lang="en-GB" sz="1100" dirty="0">
                    <a:solidFill>
                      <a:srgbClr val="2C2A29"/>
                    </a:solidFill>
                    <a:cs typeface="Arial" pitchFamily="34" charset="0"/>
                  </a:rPr>
                  <a:t>Click </a:t>
                </a:r>
                <a:r>
                  <a:rPr lang="en-GB" sz="1100" b="1" dirty="0">
                    <a:solidFill>
                      <a:srgbClr val="2C2A29"/>
                    </a:solidFill>
                    <a:cs typeface="Arial" pitchFamily="34" charset="0"/>
                  </a:rPr>
                  <a:t>Crop</a:t>
                </a:r>
                <a:r>
                  <a:rPr lang="en-GB" sz="1100" dirty="0">
                    <a:solidFill>
                      <a:srgbClr val="2C2A29"/>
                    </a:solidFill>
                    <a:cs typeface="Arial" pitchFamily="34" charset="0"/>
                  </a:rPr>
                  <a:t> to change </a:t>
                </a:r>
              </a:p>
              <a:p>
                <a:r>
                  <a:rPr lang="en-GB" sz="1100" dirty="0">
                    <a:solidFill>
                      <a:srgbClr val="2C2A29"/>
                    </a:solidFill>
                    <a:cs typeface="Arial" pitchFamily="34" charset="0"/>
                  </a:rPr>
                  <a:t>focus of the image / size</a:t>
                </a:r>
              </a:p>
              <a:p>
                <a:r>
                  <a:rPr lang="en-GB" sz="1100" dirty="0">
                    <a:solidFill>
                      <a:srgbClr val="2C2A29"/>
                    </a:solidFill>
                    <a:cs typeface="Arial" pitchFamily="34" charset="0"/>
                  </a:rPr>
                  <a:t> </a:t>
                </a:r>
              </a:p>
              <a:p>
                <a:endParaRPr lang="en-GB" sz="1100" dirty="0">
                  <a:solidFill>
                    <a:srgbClr val="2C2A29"/>
                  </a:solidFill>
                  <a:cs typeface="Arial" pitchFamily="34" charset="0"/>
                </a:endParaRPr>
              </a:p>
              <a:p>
                <a:endParaRPr lang="en-GB" sz="1100" dirty="0">
                  <a:solidFill>
                    <a:srgbClr val="2C2A29"/>
                  </a:solidFill>
                  <a:cs typeface="Arial" pitchFamily="34" charset="0"/>
                </a:endParaRPr>
              </a:p>
              <a:p>
                <a:r>
                  <a:rPr lang="en-GB" sz="1100" b="1" dirty="0">
                    <a:solidFill>
                      <a:srgbClr val="2C2A29"/>
                    </a:solidFill>
                    <a:cs typeface="Arial" pitchFamily="34" charset="0"/>
                  </a:rPr>
                  <a:t>4. </a:t>
                </a:r>
                <a:r>
                  <a:rPr lang="en-GB" sz="1100" dirty="0">
                    <a:solidFill>
                      <a:srgbClr val="2C2A29"/>
                    </a:solidFill>
                    <a:cs typeface="Arial" pitchFamily="34" charset="0"/>
                  </a:rPr>
                  <a:t>If you want to scale the image hold the </a:t>
                </a:r>
                <a:r>
                  <a:rPr lang="en-GB" sz="1100" b="1" dirty="0">
                    <a:solidFill>
                      <a:srgbClr val="2C2A29"/>
                    </a:solidFill>
                    <a:cs typeface="Arial" pitchFamily="34" charset="0"/>
                  </a:rPr>
                  <a:t>SHIFT</a:t>
                </a:r>
                <a:r>
                  <a:rPr lang="en-GB" sz="1100" dirty="0">
                    <a:solidFill>
                      <a:srgbClr val="2C2A29"/>
                    </a:solidFill>
                    <a:cs typeface="Arial" pitchFamily="34" charset="0"/>
                  </a:rPr>
                  <a:t> button down while dragging the corners of the image</a:t>
                </a:r>
              </a:p>
              <a:p>
                <a:endParaRPr lang="en-GB" sz="1100" dirty="0">
                  <a:solidFill>
                    <a:srgbClr val="2C2A29"/>
                  </a:solidFill>
                  <a:cs typeface="Arial" pitchFamily="34" charset="0"/>
                </a:endParaRPr>
              </a:p>
              <a:p>
                <a:endParaRPr lang="en-GB" sz="1100" dirty="0">
                  <a:solidFill>
                    <a:srgbClr val="2C2A29"/>
                  </a:solidFill>
                  <a:cs typeface="Arial" pitchFamily="34" charset="0"/>
                </a:endParaRPr>
              </a:p>
              <a:p>
                <a:endParaRPr lang="en-GB" sz="1100" dirty="0">
                  <a:solidFill>
                    <a:srgbClr val="2C2A29"/>
                  </a:solidFill>
                  <a:cs typeface="Arial" pitchFamily="34" charset="0"/>
                </a:endParaRPr>
              </a:p>
              <a:p>
                <a:pPr>
                  <a:defRPr/>
                </a:pPr>
                <a:r>
                  <a:rPr lang="en-GB" sz="1100" b="1" dirty="0">
                    <a:solidFill>
                      <a:srgbClr val="2C2A29"/>
                    </a:solidFill>
                    <a:cs typeface="Arial" pitchFamily="34" charset="0"/>
                  </a:rPr>
                  <a:t>5. </a:t>
                </a:r>
                <a:r>
                  <a:rPr lang="en-GB" sz="1100" dirty="0">
                    <a:solidFill>
                      <a:srgbClr val="2C2A29"/>
                    </a:solidFill>
                    <a:cs typeface="Arial" pitchFamily="34" charset="0"/>
                  </a:rPr>
                  <a:t>Right-click on the picture and select </a:t>
                </a:r>
                <a:r>
                  <a:rPr lang="en-GB" sz="1100" b="1" dirty="0">
                    <a:solidFill>
                      <a:srgbClr val="2C2A29"/>
                    </a:solidFill>
                    <a:cs typeface="Arial" pitchFamily="34" charset="0"/>
                  </a:rPr>
                  <a:t>Send to back</a:t>
                </a:r>
              </a:p>
            </p:txBody>
          </p:sp>
          <p:grpSp>
            <p:nvGrpSpPr>
              <p:cNvPr id="37" name="Gruppe 1"/>
              <p:cNvGrpSpPr>
                <a:grpSpLocks/>
              </p:cNvGrpSpPr>
              <p:nvPr userDrawn="1"/>
            </p:nvGrpSpPr>
            <p:grpSpPr bwMode="auto">
              <a:xfrm>
                <a:off x="9254797" y="4356775"/>
                <a:ext cx="331787" cy="342899"/>
                <a:chOff x="8337348" y="5840143"/>
                <a:chExt cx="331631" cy="343551"/>
              </a:xfrm>
            </p:grpSpPr>
            <p:pic>
              <p:nvPicPr>
                <p:cNvPr id="38" name="Picture 33"/>
                <p:cNvPicPr>
                  <a:picLocks noChangeAspect="1" noChangeArrowheads="1"/>
                </p:cNvPicPr>
                <p:nvPr userDrawn="1"/>
              </p:nvPicPr>
              <p:blipFill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8350876" y="5840143"/>
                  <a:ext cx="318103" cy="34355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39" name="Rounded Rectangle 34"/>
                <p:cNvSpPr/>
                <p:nvPr userDrawn="1"/>
              </p:nvSpPr>
              <p:spPr>
                <a:xfrm>
                  <a:off x="8337348" y="5840145"/>
                  <a:ext cx="209451" cy="171776"/>
                </a:xfrm>
                <a:prstGeom prst="roundRect">
                  <a:avLst/>
                </a:prstGeom>
                <a:noFill/>
                <a:ln w="19050">
                  <a:solidFill>
                    <a:srgbClr val="E31E36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>
                  <a:defPPr>
                    <a:defRPr lang="da-DK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>
                    <a:defRPr/>
                  </a:pPr>
                  <a:endParaRPr lang="en-GB" sz="2000" dirty="0">
                    <a:solidFill>
                      <a:prstClr val="white"/>
                    </a:solidFill>
                  </a:endParaRPr>
                </a:p>
              </p:txBody>
            </p:sp>
          </p:grpSp>
        </p:grpSp>
        <p:pic>
          <p:nvPicPr>
            <p:cNvPr id="28" name="Picture 30"/>
            <p:cNvPicPr>
              <a:picLocks noChangeAspect="1"/>
            </p:cNvPicPr>
            <p:nvPr userDrawn="1"/>
          </p:nvPicPr>
          <p:blipFill>
            <a:blip r:embed="rId5"/>
            <a:stretch>
              <a:fillRect/>
            </a:stretch>
          </p:blipFill>
          <p:spPr>
            <a:xfrm>
              <a:off x="-2002556" y="3367604"/>
              <a:ext cx="399069" cy="36913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59430053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medium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hidden="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" y="-1"/>
            <a:ext cx="12189823" cy="685954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dirty="0"/>
              <a:t>Click to add section title</a:t>
            </a:r>
          </a:p>
        </p:txBody>
      </p:sp>
      <p:sp>
        <p:nvSpPr>
          <p:cNvPr id="9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54053" y="1504951"/>
            <a:ext cx="5080819" cy="468000"/>
          </a:xfrm>
        </p:spPr>
        <p:txBody>
          <a:bodyPr>
            <a:normAutofit/>
          </a:bodyPr>
          <a:lstStyle>
            <a:lvl1pPr marL="0" indent="0">
              <a:buNone/>
              <a:defRPr sz="2800" cap="none" baseline="0">
                <a:solidFill>
                  <a:schemeClr val="tx1"/>
                </a:solidFill>
              </a:defRPr>
            </a:lvl1pPr>
            <a:lvl2pPr marL="45711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241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3pPr>
            <a:lvl4pPr marL="137136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48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60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272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19984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695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dirty="0"/>
              <a:t>Click to add slide message</a:t>
            </a:r>
          </a:p>
        </p:txBody>
      </p:sp>
      <p:sp>
        <p:nvSpPr>
          <p:cNvPr id="11" name="Text Placeholder 3"/>
          <p:cNvSpPr>
            <a:spLocks noGrp="1"/>
          </p:cNvSpPr>
          <p:nvPr>
            <p:ph type="body" sz="quarter" idx="14" hasCustomPrompt="1"/>
          </p:nvPr>
        </p:nvSpPr>
        <p:spPr>
          <a:xfrm>
            <a:off x="654051" y="1989212"/>
            <a:ext cx="5080820" cy="504000"/>
          </a:xfrm>
        </p:spPr>
        <p:txBody>
          <a:bodyPr>
            <a:normAutofit/>
          </a:bodyPr>
          <a:lstStyle>
            <a:lvl1pPr marL="0" indent="0">
              <a:buNone/>
              <a:defRPr sz="3200" cap="none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GB" dirty="0"/>
              <a:t>Highlighting key element / words in red</a:t>
            </a:r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13" hasCustomPrompt="1"/>
          </p:nvPr>
        </p:nvSpPr>
        <p:spPr>
          <a:xfrm>
            <a:off x="1298577" y="3284539"/>
            <a:ext cx="4443275" cy="3071812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GB" dirty="0"/>
              <a:t>Click to add text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  <p:sp>
        <p:nvSpPr>
          <p:cNvPr id="12" name="Picture Placeholder 5"/>
          <p:cNvSpPr>
            <a:spLocks noGrp="1"/>
          </p:cNvSpPr>
          <p:nvPr>
            <p:ph type="pic" sz="quarter" idx="15" hasCustomPrompt="1"/>
          </p:nvPr>
        </p:nvSpPr>
        <p:spPr>
          <a:xfrm>
            <a:off x="6167437" y="971999"/>
            <a:ext cx="6029363" cy="5896800"/>
          </a:xfrm>
          <a:solidFill>
            <a:schemeClr val="tx1">
              <a:lumMod val="20000"/>
              <a:lumOff val="80000"/>
            </a:schemeClr>
          </a:solidFill>
        </p:spPr>
        <p:txBody>
          <a:bodyPr lIns="0" tIns="611907" rIns="0" anchor="ctr" anchorCtr="0">
            <a:normAutofit/>
          </a:bodyPr>
          <a:lstStyle>
            <a:lvl1pPr marL="0" indent="0" algn="ctr">
              <a:buFontTx/>
              <a:buNone/>
              <a:defRPr sz="1500" baseline="0">
                <a:solidFill>
                  <a:schemeClr val="tx1"/>
                </a:solidFill>
              </a:defRPr>
            </a:lvl1pPr>
          </a:lstStyle>
          <a:p>
            <a:r>
              <a:rPr lang="en-GB" noProof="0" dirty="0"/>
              <a:t>Click on icon to insert picture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D71F40-BF41-4E30-BF4C-DBCF44B4E092}" type="datetime1">
              <a:rPr lang="nl-NL">
                <a:solidFill>
                  <a:srgbClr val="808285"/>
                </a:solidFill>
              </a:rPr>
              <a:pPr/>
              <a:t>19-04-19</a:t>
            </a:fld>
            <a:endParaRPr dirty="0">
              <a:solidFill>
                <a:srgbClr val="808285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>
              <a:solidFill>
                <a:srgbClr val="808285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425281-793C-44B6-9FB4-1EB1BF188BFD}" type="slidenum">
              <a:rPr lang="en-GB" smtClean="0">
                <a:solidFill>
                  <a:srgbClr val="808285"/>
                </a:solidFill>
              </a:rPr>
              <a:pPr/>
              <a:t>‹nr.›</a:t>
            </a:fld>
            <a:endParaRPr lang="en-GB" dirty="0">
              <a:solidFill>
                <a:srgbClr val="808285"/>
              </a:solidFill>
            </a:endParaRPr>
          </a:p>
        </p:txBody>
      </p:sp>
      <p:grpSp>
        <p:nvGrpSpPr>
          <p:cNvPr id="13" name="Group 12"/>
          <p:cNvGrpSpPr>
            <a:grpSpLocks/>
          </p:cNvGrpSpPr>
          <p:nvPr userDrawn="1"/>
        </p:nvGrpSpPr>
        <p:grpSpPr bwMode="auto">
          <a:xfrm>
            <a:off x="-2289877" y="3284541"/>
            <a:ext cx="2106612" cy="1523494"/>
            <a:chOff x="-2231300" y="2231625"/>
            <a:chExt cx="2106943" cy="1523188"/>
          </a:xfrm>
        </p:grpSpPr>
        <p:sp>
          <p:nvSpPr>
            <p:cNvPr id="14" name="TextBox 17"/>
            <p:cNvSpPr txBox="1">
              <a:spLocks noChangeArrowheads="1"/>
            </p:cNvSpPr>
            <p:nvPr userDrawn="1"/>
          </p:nvSpPr>
          <p:spPr bwMode="auto">
            <a:xfrm>
              <a:off x="-2231300" y="2231625"/>
              <a:ext cx="2105356" cy="15231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defPPr>
                <a:defRPr lang="da-DK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9pPr>
            </a:lstStyle>
            <a:p>
              <a:pPr algn="r">
                <a:defRPr/>
              </a:pPr>
              <a:r>
                <a:rPr lang="en-GB" altLang="da-DK" sz="1100" noProof="1">
                  <a:solidFill>
                    <a:srgbClr val="2C2A29"/>
                  </a:solidFill>
                  <a:latin typeface="Arial" panose="020B0604020202020204"/>
                  <a:cs typeface="Arial" charset="0"/>
                </a:rPr>
                <a:t>To add preformatted bullets,</a:t>
              </a:r>
            </a:p>
            <a:p>
              <a:pPr algn="r">
                <a:defRPr/>
              </a:pPr>
              <a:r>
                <a:rPr lang="en-GB" altLang="da-DK" sz="1100" noProof="1">
                  <a:solidFill>
                    <a:srgbClr val="2C2A29"/>
                  </a:solidFill>
                  <a:latin typeface="Arial" panose="020B0604020202020204"/>
                  <a:cs typeface="Arial" charset="0"/>
                </a:rPr>
                <a:t>click the </a:t>
              </a:r>
              <a:r>
                <a:rPr lang="en-GB" altLang="da-DK" sz="1100" b="1" noProof="1">
                  <a:solidFill>
                    <a:srgbClr val="2C2A29"/>
                  </a:solidFill>
                  <a:latin typeface="Arial" panose="020B0604020202020204"/>
                  <a:cs typeface="Arial" charset="0"/>
                </a:rPr>
                <a:t>Home</a:t>
              </a:r>
              <a:r>
                <a:rPr lang="en-GB" altLang="da-DK" sz="1100" noProof="1">
                  <a:solidFill>
                    <a:srgbClr val="2C2A29"/>
                  </a:solidFill>
                  <a:latin typeface="Arial" panose="020B0604020202020204"/>
                  <a:cs typeface="Arial" charset="0"/>
                </a:rPr>
                <a:t> tab and select</a:t>
              </a:r>
            </a:p>
            <a:p>
              <a:pPr algn="r">
                <a:defRPr/>
              </a:pPr>
              <a:r>
                <a:rPr lang="en-GB" altLang="da-DK" sz="1100" b="1" noProof="1">
                  <a:solidFill>
                    <a:srgbClr val="2C2A29"/>
                  </a:solidFill>
                  <a:latin typeface="Arial" panose="020B0604020202020204"/>
                  <a:cs typeface="Arial" charset="0"/>
                </a:rPr>
                <a:t>Increase Indent</a:t>
              </a:r>
            </a:p>
            <a:p>
              <a:pPr algn="r">
                <a:defRPr/>
              </a:pPr>
              <a:endParaRPr lang="en-GB" altLang="da-DK" sz="1100" noProof="1">
                <a:solidFill>
                  <a:srgbClr val="2C2A29"/>
                </a:solidFill>
                <a:latin typeface="Arial" panose="020B0604020202020204"/>
                <a:cs typeface="Arial" charset="0"/>
              </a:endParaRPr>
            </a:p>
            <a:p>
              <a:pPr algn="r">
                <a:defRPr/>
              </a:pPr>
              <a:endParaRPr lang="en-GB" altLang="da-DK" sz="1100" noProof="1">
                <a:solidFill>
                  <a:srgbClr val="2C2A29"/>
                </a:solidFill>
                <a:latin typeface="Arial" panose="020B0604020202020204"/>
                <a:cs typeface="Arial" charset="0"/>
              </a:endParaRPr>
            </a:p>
            <a:p>
              <a:pPr algn="r">
                <a:defRPr/>
              </a:pPr>
              <a:r>
                <a:rPr lang="en-GB" altLang="da-DK" sz="1100" noProof="1">
                  <a:solidFill>
                    <a:srgbClr val="2C2A29"/>
                  </a:solidFill>
                  <a:latin typeface="Arial" panose="020B0604020202020204"/>
                  <a:cs typeface="Arial" charset="0"/>
                </a:rPr>
                <a:t>Click </a:t>
              </a:r>
              <a:r>
                <a:rPr lang="en-GB" altLang="da-DK" sz="1100" b="1" noProof="1">
                  <a:solidFill>
                    <a:srgbClr val="2C2A29"/>
                  </a:solidFill>
                  <a:latin typeface="Arial" panose="020B0604020202020204"/>
                  <a:cs typeface="Arial" charset="0"/>
                </a:rPr>
                <a:t>Decrease Indent</a:t>
              </a:r>
            </a:p>
            <a:p>
              <a:pPr algn="r">
                <a:defRPr/>
              </a:pPr>
              <a:r>
                <a:rPr lang="en-GB" altLang="da-DK" sz="1100" noProof="1">
                  <a:solidFill>
                    <a:srgbClr val="2C2A29"/>
                  </a:solidFill>
                  <a:latin typeface="Arial" panose="020B0604020202020204"/>
                  <a:cs typeface="Arial" charset="0"/>
                </a:rPr>
                <a:t>to return to the previous list design</a:t>
              </a:r>
            </a:p>
            <a:p>
              <a:pPr algn="r">
                <a:defRPr/>
              </a:pPr>
              <a:r>
                <a:rPr lang="en-GB" altLang="da-DK" sz="1100" b="1" noProof="1">
                  <a:solidFill>
                    <a:srgbClr val="2C2A29"/>
                  </a:solidFill>
                  <a:latin typeface="Arial" panose="020B0604020202020204"/>
                  <a:cs typeface="Arial" charset="0"/>
                </a:rPr>
                <a:t> </a:t>
              </a:r>
            </a:p>
          </p:txBody>
        </p:sp>
        <p:grpSp>
          <p:nvGrpSpPr>
            <p:cNvPr id="15" name="Group 14"/>
            <p:cNvGrpSpPr>
              <a:grpSpLocks/>
            </p:cNvGrpSpPr>
            <p:nvPr userDrawn="1"/>
          </p:nvGrpSpPr>
          <p:grpSpPr bwMode="auto">
            <a:xfrm>
              <a:off x="-544672" y="2731719"/>
              <a:ext cx="419742" cy="242548"/>
              <a:chOff x="-832082" y="3286289"/>
              <a:chExt cx="358924" cy="219989"/>
            </a:xfrm>
          </p:grpSpPr>
          <p:pic>
            <p:nvPicPr>
              <p:cNvPr id="20" name="Picture 19"/>
              <p:cNvPicPr>
                <a:picLocks noChangeAspect="1" noChangeArrowheads="1"/>
              </p:cNvPicPr>
              <p:nvPr userDrawn="1"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-832082" y="3286289"/>
                <a:ext cx="358924" cy="21998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sp>
            <p:nvSpPr>
              <p:cNvPr id="21" name="Rounded Rectangle 20"/>
              <p:cNvSpPr/>
              <p:nvPr userDrawn="1"/>
            </p:nvSpPr>
            <p:spPr bwMode="auto">
              <a:xfrm>
                <a:off x="-653241" y="3287610"/>
                <a:ext cx="169711" cy="215935"/>
              </a:xfrm>
              <a:prstGeom prst="roundRect">
                <a:avLst/>
              </a:prstGeom>
              <a:noFill/>
              <a:ln w="12700"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anchor="ctr"/>
              <a:lstStyle>
                <a:defPPr>
                  <a:defRPr lang="da-DK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defRPr/>
                </a:pPr>
                <a:endParaRPr lang="en-GB" sz="2300" noProof="1">
                  <a:solidFill>
                    <a:prstClr val="white"/>
                  </a:solidFill>
                  <a:latin typeface="HelveticaNeueLT Std Lt Cn" pitchFamily="34" charset="0"/>
                </a:endParaRPr>
              </a:p>
            </p:txBody>
          </p:sp>
        </p:grpSp>
        <p:grpSp>
          <p:nvGrpSpPr>
            <p:cNvPr id="16" name="Group 15"/>
            <p:cNvGrpSpPr>
              <a:grpSpLocks/>
            </p:cNvGrpSpPr>
            <p:nvPr userDrawn="1"/>
          </p:nvGrpSpPr>
          <p:grpSpPr bwMode="auto">
            <a:xfrm>
              <a:off x="-531551" y="3339969"/>
              <a:ext cx="407194" cy="245526"/>
              <a:chOff x="-474298" y="3592325"/>
              <a:chExt cx="348194" cy="222690"/>
            </a:xfrm>
          </p:grpSpPr>
          <p:pic>
            <p:nvPicPr>
              <p:cNvPr id="17" name="Picture 16"/>
              <p:cNvPicPr>
                <a:picLocks noChangeAspect="1" noChangeArrowheads="1"/>
              </p:cNvPicPr>
              <p:nvPr userDrawn="1"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-474298" y="3592325"/>
                <a:ext cx="348194" cy="22269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sp>
            <p:nvSpPr>
              <p:cNvPr id="18" name="Rectangle 17"/>
              <p:cNvSpPr/>
              <p:nvPr userDrawn="1"/>
            </p:nvSpPr>
            <p:spPr bwMode="auto">
              <a:xfrm>
                <a:off x="-297173" y="3594762"/>
                <a:ext cx="171069" cy="211616"/>
              </a:xfrm>
              <a:prstGeom prst="rect">
                <a:avLst/>
              </a:prstGeom>
              <a:solidFill>
                <a:srgbClr val="FFFFFF">
                  <a:alpha val="65882"/>
                </a:srgbClr>
              </a:solidFill>
              <a:ln w="31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anchor="ctr"/>
              <a:lstStyle>
                <a:defPPr>
                  <a:defRPr lang="da-DK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defRPr/>
                </a:pPr>
                <a:endParaRPr lang="en-GB" sz="2300" noProof="1">
                  <a:solidFill>
                    <a:prstClr val="white"/>
                  </a:solidFill>
                  <a:latin typeface="HelveticaNeueLT Std Lt Cn" pitchFamily="34" charset="0"/>
                </a:endParaRPr>
              </a:p>
            </p:txBody>
          </p:sp>
          <p:sp>
            <p:nvSpPr>
              <p:cNvPr id="19" name="Rounded Rectangle 18"/>
              <p:cNvSpPr/>
              <p:nvPr userDrawn="1"/>
            </p:nvSpPr>
            <p:spPr bwMode="auto">
              <a:xfrm>
                <a:off x="-465528" y="3597641"/>
                <a:ext cx="168354" cy="217374"/>
              </a:xfrm>
              <a:prstGeom prst="roundRect">
                <a:avLst/>
              </a:prstGeom>
              <a:noFill/>
              <a:ln w="12700"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anchor="ctr"/>
              <a:lstStyle>
                <a:defPPr>
                  <a:defRPr lang="da-DK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defRPr/>
                </a:pPr>
                <a:endParaRPr lang="en-GB" sz="2300" noProof="1">
                  <a:solidFill>
                    <a:prstClr val="white"/>
                  </a:solidFill>
                  <a:latin typeface="HelveticaNeueLT Std Lt Cn" pitchFamily="34" charset="0"/>
                </a:endParaRPr>
              </a:p>
            </p:txBody>
          </p:sp>
        </p:grpSp>
      </p:grpSp>
      <p:grpSp>
        <p:nvGrpSpPr>
          <p:cNvPr id="29" name="Group 28"/>
          <p:cNvGrpSpPr/>
          <p:nvPr userDrawn="1"/>
        </p:nvGrpSpPr>
        <p:grpSpPr>
          <a:xfrm>
            <a:off x="12360705" y="2322799"/>
            <a:ext cx="1871663" cy="3216265"/>
            <a:chOff x="-2008947" y="2420888"/>
            <a:chExt cx="1871662" cy="3216263"/>
          </a:xfrm>
        </p:grpSpPr>
        <p:grpSp>
          <p:nvGrpSpPr>
            <p:cNvPr id="30" name="Gruppe 1"/>
            <p:cNvGrpSpPr/>
            <p:nvPr userDrawn="1"/>
          </p:nvGrpSpPr>
          <p:grpSpPr>
            <a:xfrm>
              <a:off x="-2008947" y="2420888"/>
              <a:ext cx="1871662" cy="3216263"/>
              <a:chOff x="9231313" y="2327275"/>
              <a:chExt cx="1871662" cy="3216263"/>
            </a:xfrm>
          </p:grpSpPr>
          <p:sp>
            <p:nvSpPr>
              <p:cNvPr id="32" name="TextBox 31"/>
              <p:cNvSpPr txBox="1">
                <a:spLocks noChangeArrowheads="1"/>
              </p:cNvSpPr>
              <p:nvPr userDrawn="1"/>
            </p:nvSpPr>
            <p:spPr bwMode="auto">
              <a:xfrm>
                <a:off x="9231313" y="2327275"/>
                <a:ext cx="1871662" cy="321626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>
                <a:spAutoFit/>
              </a:bodyPr>
              <a:lstStyle>
                <a:defPPr>
                  <a:defRPr lang="da-DK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9pPr>
              </a:lstStyle>
              <a:p>
                <a:r>
                  <a:rPr lang="en-GB" sz="1100" b="1" dirty="0">
                    <a:solidFill>
                      <a:srgbClr val="2C2A29"/>
                    </a:solidFill>
                    <a:cs typeface="Arial" pitchFamily="34" charset="0"/>
                  </a:rPr>
                  <a:t>Insert Picture</a:t>
                </a:r>
              </a:p>
              <a:p>
                <a:r>
                  <a:rPr lang="en-GB" sz="1100" b="1" dirty="0">
                    <a:solidFill>
                      <a:srgbClr val="2C2A29"/>
                    </a:solidFill>
                    <a:cs typeface="Arial" pitchFamily="34" charset="0"/>
                  </a:rPr>
                  <a:t>1.</a:t>
                </a:r>
                <a:r>
                  <a:rPr lang="en-GB" sz="1100" dirty="0">
                    <a:solidFill>
                      <a:srgbClr val="2C2A29"/>
                    </a:solidFill>
                    <a:cs typeface="Arial" pitchFamily="34" charset="0"/>
                  </a:rPr>
                  <a:t> Click thumbnail image icon in the middle of the placeholder </a:t>
                </a:r>
              </a:p>
              <a:p>
                <a:r>
                  <a:rPr lang="en-GB" sz="1100" b="1" dirty="0">
                    <a:solidFill>
                      <a:srgbClr val="2C2A29"/>
                    </a:solidFill>
                    <a:cs typeface="Arial" pitchFamily="34" charset="0"/>
                  </a:rPr>
                  <a:t>2. </a:t>
                </a:r>
                <a:r>
                  <a:rPr lang="en-GB" sz="1100" dirty="0">
                    <a:solidFill>
                      <a:srgbClr val="2C2A29"/>
                    </a:solidFill>
                    <a:cs typeface="Arial" pitchFamily="34" charset="0"/>
                  </a:rPr>
                  <a:t>add the desired picture</a:t>
                </a:r>
              </a:p>
              <a:p>
                <a:r>
                  <a:rPr lang="en-GB" sz="1100" b="1" dirty="0">
                    <a:solidFill>
                      <a:srgbClr val="2C2A29"/>
                    </a:solidFill>
                    <a:cs typeface="Arial" pitchFamily="34" charset="0"/>
                  </a:rPr>
                  <a:t>3. </a:t>
                </a:r>
                <a:r>
                  <a:rPr lang="en-GB" sz="1100" dirty="0">
                    <a:solidFill>
                      <a:srgbClr val="2C2A29"/>
                    </a:solidFill>
                    <a:cs typeface="Arial" pitchFamily="34" charset="0"/>
                  </a:rPr>
                  <a:t>Click </a:t>
                </a:r>
                <a:r>
                  <a:rPr lang="en-GB" sz="1100" b="1" dirty="0">
                    <a:solidFill>
                      <a:srgbClr val="2C2A29"/>
                    </a:solidFill>
                    <a:cs typeface="Arial" pitchFamily="34" charset="0"/>
                  </a:rPr>
                  <a:t>Crop</a:t>
                </a:r>
                <a:r>
                  <a:rPr lang="en-GB" sz="1100" dirty="0">
                    <a:solidFill>
                      <a:srgbClr val="2C2A29"/>
                    </a:solidFill>
                    <a:cs typeface="Arial" pitchFamily="34" charset="0"/>
                  </a:rPr>
                  <a:t> to change </a:t>
                </a:r>
              </a:p>
              <a:p>
                <a:r>
                  <a:rPr lang="en-GB" sz="1100" dirty="0">
                    <a:solidFill>
                      <a:srgbClr val="2C2A29"/>
                    </a:solidFill>
                    <a:cs typeface="Arial" pitchFamily="34" charset="0"/>
                  </a:rPr>
                  <a:t>focus of the image / size</a:t>
                </a:r>
              </a:p>
              <a:p>
                <a:r>
                  <a:rPr lang="en-GB" sz="1100" dirty="0">
                    <a:solidFill>
                      <a:srgbClr val="2C2A29"/>
                    </a:solidFill>
                    <a:cs typeface="Arial" pitchFamily="34" charset="0"/>
                  </a:rPr>
                  <a:t> </a:t>
                </a:r>
              </a:p>
              <a:p>
                <a:endParaRPr lang="en-GB" sz="1100" dirty="0">
                  <a:solidFill>
                    <a:srgbClr val="2C2A29"/>
                  </a:solidFill>
                  <a:cs typeface="Arial" pitchFamily="34" charset="0"/>
                </a:endParaRPr>
              </a:p>
              <a:p>
                <a:endParaRPr lang="en-GB" sz="1100" dirty="0">
                  <a:solidFill>
                    <a:srgbClr val="2C2A29"/>
                  </a:solidFill>
                  <a:cs typeface="Arial" pitchFamily="34" charset="0"/>
                </a:endParaRPr>
              </a:p>
              <a:p>
                <a:r>
                  <a:rPr lang="en-GB" sz="1100" b="1" dirty="0">
                    <a:solidFill>
                      <a:srgbClr val="2C2A29"/>
                    </a:solidFill>
                    <a:cs typeface="Arial" pitchFamily="34" charset="0"/>
                  </a:rPr>
                  <a:t>4. </a:t>
                </a:r>
                <a:r>
                  <a:rPr lang="en-GB" sz="1100" dirty="0">
                    <a:solidFill>
                      <a:srgbClr val="2C2A29"/>
                    </a:solidFill>
                    <a:cs typeface="Arial" pitchFamily="34" charset="0"/>
                  </a:rPr>
                  <a:t>If you want to scale the image hold the </a:t>
                </a:r>
                <a:r>
                  <a:rPr lang="en-GB" sz="1100" b="1" dirty="0">
                    <a:solidFill>
                      <a:srgbClr val="2C2A29"/>
                    </a:solidFill>
                    <a:cs typeface="Arial" pitchFamily="34" charset="0"/>
                  </a:rPr>
                  <a:t>SHIFT</a:t>
                </a:r>
                <a:r>
                  <a:rPr lang="en-GB" sz="1100" dirty="0">
                    <a:solidFill>
                      <a:srgbClr val="2C2A29"/>
                    </a:solidFill>
                    <a:cs typeface="Arial" pitchFamily="34" charset="0"/>
                  </a:rPr>
                  <a:t> button down while dragging the corners of the image</a:t>
                </a:r>
              </a:p>
              <a:p>
                <a:endParaRPr lang="en-GB" sz="1100" dirty="0">
                  <a:solidFill>
                    <a:srgbClr val="2C2A29"/>
                  </a:solidFill>
                  <a:cs typeface="Arial" pitchFamily="34" charset="0"/>
                </a:endParaRPr>
              </a:p>
              <a:p>
                <a:endParaRPr lang="en-GB" sz="1100" dirty="0">
                  <a:solidFill>
                    <a:srgbClr val="2C2A29"/>
                  </a:solidFill>
                  <a:cs typeface="Arial" pitchFamily="34" charset="0"/>
                </a:endParaRPr>
              </a:p>
              <a:p>
                <a:endParaRPr lang="en-GB" sz="1100" dirty="0">
                  <a:solidFill>
                    <a:srgbClr val="2C2A29"/>
                  </a:solidFill>
                  <a:cs typeface="Arial" pitchFamily="34" charset="0"/>
                </a:endParaRPr>
              </a:p>
              <a:p>
                <a:pPr>
                  <a:defRPr/>
                </a:pPr>
                <a:r>
                  <a:rPr lang="en-GB" sz="1100" b="1" dirty="0">
                    <a:solidFill>
                      <a:srgbClr val="2C2A29"/>
                    </a:solidFill>
                    <a:cs typeface="Arial" pitchFamily="34" charset="0"/>
                  </a:rPr>
                  <a:t>5. </a:t>
                </a:r>
                <a:r>
                  <a:rPr lang="en-GB" sz="1100" dirty="0">
                    <a:solidFill>
                      <a:srgbClr val="2C2A29"/>
                    </a:solidFill>
                    <a:cs typeface="Arial" pitchFamily="34" charset="0"/>
                  </a:rPr>
                  <a:t>Right-click on the picture and select </a:t>
                </a:r>
                <a:r>
                  <a:rPr lang="en-GB" sz="1100" b="1" dirty="0">
                    <a:solidFill>
                      <a:srgbClr val="2C2A29"/>
                    </a:solidFill>
                    <a:cs typeface="Arial" pitchFamily="34" charset="0"/>
                  </a:rPr>
                  <a:t>Send to back</a:t>
                </a:r>
              </a:p>
            </p:txBody>
          </p:sp>
          <p:grpSp>
            <p:nvGrpSpPr>
              <p:cNvPr id="33" name="Gruppe 1"/>
              <p:cNvGrpSpPr>
                <a:grpSpLocks/>
              </p:cNvGrpSpPr>
              <p:nvPr userDrawn="1"/>
            </p:nvGrpSpPr>
            <p:grpSpPr bwMode="auto">
              <a:xfrm>
                <a:off x="9254797" y="4356775"/>
                <a:ext cx="331787" cy="342899"/>
                <a:chOff x="8337348" y="5840143"/>
                <a:chExt cx="331631" cy="343551"/>
              </a:xfrm>
            </p:grpSpPr>
            <p:pic>
              <p:nvPicPr>
                <p:cNvPr id="34" name="Picture 33"/>
                <p:cNvPicPr>
                  <a:picLocks noChangeAspect="1" noChangeArrowheads="1"/>
                </p:cNvPicPr>
                <p:nvPr userDrawn="1"/>
              </p:nvPicPr>
              <p:blipFill>
                <a:blip r:embed="rId5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8350876" y="5840143"/>
                  <a:ext cx="318103" cy="34355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35" name="Rounded Rectangle 34"/>
                <p:cNvSpPr/>
                <p:nvPr userDrawn="1"/>
              </p:nvSpPr>
              <p:spPr>
                <a:xfrm>
                  <a:off x="8337348" y="5840145"/>
                  <a:ext cx="209451" cy="171776"/>
                </a:xfrm>
                <a:prstGeom prst="roundRect">
                  <a:avLst/>
                </a:prstGeom>
                <a:noFill/>
                <a:ln w="19050">
                  <a:solidFill>
                    <a:srgbClr val="E31E36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>
                  <a:defPPr>
                    <a:defRPr lang="da-DK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>
                    <a:defRPr/>
                  </a:pPr>
                  <a:endParaRPr lang="en-GB" sz="2000" dirty="0">
                    <a:solidFill>
                      <a:prstClr val="white"/>
                    </a:solidFill>
                  </a:endParaRPr>
                </a:p>
              </p:txBody>
            </p:sp>
          </p:grpSp>
        </p:grpSp>
        <p:pic>
          <p:nvPicPr>
            <p:cNvPr id="31" name="Picture 30"/>
            <p:cNvPicPr>
              <a:picLocks noChangeAspect="1"/>
            </p:cNvPicPr>
            <p:nvPr userDrawn="1"/>
          </p:nvPicPr>
          <p:blipFill>
            <a:blip r:embed="rId6"/>
            <a:stretch>
              <a:fillRect/>
            </a:stretch>
          </p:blipFill>
          <p:spPr>
            <a:xfrm>
              <a:off x="-2002556" y="3367604"/>
              <a:ext cx="399069" cy="36913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7312102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C94FC5-2727-4393-AC2E-072913F51141}" type="datetime1">
              <a:rPr lang="nl-NL" smtClean="0"/>
              <a:t>19-04-19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Een MEP productie i.s.m. EAGR en GroundBreaking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3AB04-D976-4D0A-AAF5-6A494EF66B37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19289847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three pictures 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hidden="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0569" y="-1521"/>
            <a:ext cx="12189793" cy="685952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dirty="0"/>
              <a:t>Click to add section title</a:t>
            </a:r>
          </a:p>
        </p:txBody>
      </p:sp>
      <p:sp>
        <p:nvSpPr>
          <p:cNvPr id="12" name="Picture Placeholder 5"/>
          <p:cNvSpPr>
            <a:spLocks noGrp="1"/>
          </p:cNvSpPr>
          <p:nvPr>
            <p:ph type="pic" sz="quarter" idx="15" hasCustomPrompt="1"/>
          </p:nvPr>
        </p:nvSpPr>
        <p:spPr>
          <a:xfrm>
            <a:off x="8112224" y="971999"/>
            <a:ext cx="4086000" cy="1960772"/>
          </a:xfrm>
          <a:solidFill>
            <a:schemeClr val="tx1">
              <a:lumMod val="20000"/>
              <a:lumOff val="80000"/>
            </a:schemeClr>
          </a:solidFill>
        </p:spPr>
        <p:txBody>
          <a:bodyPr lIns="0" tIns="611907" rIns="0" anchor="ctr" anchorCtr="0">
            <a:normAutofit/>
          </a:bodyPr>
          <a:lstStyle>
            <a:lvl1pPr marL="0" indent="0" algn="ctr">
              <a:buNone/>
              <a:defRPr sz="1500" baseline="0">
                <a:solidFill>
                  <a:schemeClr val="tx1"/>
                </a:solidFill>
              </a:defRPr>
            </a:lvl1pPr>
          </a:lstStyle>
          <a:p>
            <a:r>
              <a:rPr lang="en-GB" noProof="0" dirty="0"/>
              <a:t>Click on icon to insert picture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6C65BD-7B6C-40AA-B9E3-61B94B358E46}" type="datetime1">
              <a:rPr lang="nl-NL">
                <a:solidFill>
                  <a:srgbClr val="808285"/>
                </a:solidFill>
              </a:rPr>
              <a:pPr/>
              <a:t>19-04-19</a:t>
            </a:fld>
            <a:endParaRPr dirty="0">
              <a:solidFill>
                <a:srgbClr val="808285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>
              <a:solidFill>
                <a:srgbClr val="808285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425281-793C-44B6-9FB4-1EB1BF188BFD}" type="slidenum">
              <a:rPr lang="en-GB" smtClean="0">
                <a:solidFill>
                  <a:srgbClr val="808285"/>
                </a:solidFill>
              </a:rPr>
              <a:pPr/>
              <a:t>‹nr.›</a:t>
            </a:fld>
            <a:endParaRPr lang="en-GB" dirty="0">
              <a:solidFill>
                <a:srgbClr val="808285"/>
              </a:solidFill>
            </a:endParaRPr>
          </a:p>
        </p:txBody>
      </p:sp>
      <p:sp>
        <p:nvSpPr>
          <p:cNvPr id="13" name="Picture Placeholder 5"/>
          <p:cNvSpPr>
            <a:spLocks noGrp="1"/>
          </p:cNvSpPr>
          <p:nvPr>
            <p:ph type="pic" sz="quarter" idx="16" hasCustomPrompt="1"/>
          </p:nvPr>
        </p:nvSpPr>
        <p:spPr>
          <a:xfrm>
            <a:off x="8112224" y="2934003"/>
            <a:ext cx="4086000" cy="1960772"/>
          </a:xfrm>
          <a:solidFill>
            <a:schemeClr val="tx1">
              <a:lumMod val="20000"/>
              <a:lumOff val="80000"/>
            </a:schemeClr>
          </a:solidFill>
        </p:spPr>
        <p:txBody>
          <a:bodyPr lIns="0" tIns="611907" rIns="0" anchor="ctr" anchorCtr="0">
            <a:normAutofit/>
          </a:bodyPr>
          <a:lstStyle>
            <a:lvl1pPr marL="0" indent="0" algn="ctr">
              <a:buNone/>
              <a:defRPr sz="1500" baseline="0">
                <a:solidFill>
                  <a:schemeClr val="tx1"/>
                </a:solidFill>
              </a:defRPr>
            </a:lvl1pPr>
          </a:lstStyle>
          <a:p>
            <a:r>
              <a:rPr lang="en-GB" noProof="0" dirty="0"/>
              <a:t>Click on icon to insert picture</a:t>
            </a:r>
          </a:p>
        </p:txBody>
      </p:sp>
      <p:sp>
        <p:nvSpPr>
          <p:cNvPr id="14" name="Picture Placeholder 5"/>
          <p:cNvSpPr>
            <a:spLocks noGrp="1"/>
          </p:cNvSpPr>
          <p:nvPr>
            <p:ph type="pic" sz="quarter" idx="17" hasCustomPrompt="1"/>
          </p:nvPr>
        </p:nvSpPr>
        <p:spPr>
          <a:xfrm>
            <a:off x="8112224" y="4892400"/>
            <a:ext cx="4086000" cy="1965600"/>
          </a:xfrm>
          <a:solidFill>
            <a:schemeClr val="tx1">
              <a:lumMod val="20000"/>
              <a:lumOff val="80000"/>
            </a:schemeClr>
          </a:solidFill>
        </p:spPr>
        <p:txBody>
          <a:bodyPr lIns="0" tIns="611907" rIns="0" anchor="ctr" anchorCtr="0">
            <a:normAutofit/>
          </a:bodyPr>
          <a:lstStyle>
            <a:lvl1pPr marL="0" indent="0" algn="ctr">
              <a:buNone/>
              <a:defRPr sz="1500" baseline="0">
                <a:solidFill>
                  <a:schemeClr val="tx1"/>
                </a:solidFill>
              </a:defRPr>
            </a:lvl1pPr>
          </a:lstStyle>
          <a:p>
            <a:r>
              <a:rPr lang="en-GB" noProof="0" dirty="0"/>
              <a:t>Click on icon to insert picture</a:t>
            </a:r>
          </a:p>
        </p:txBody>
      </p:sp>
      <p:sp>
        <p:nvSpPr>
          <p:cNvPr id="15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54052" y="1504951"/>
            <a:ext cx="7098133" cy="468000"/>
          </a:xfrm>
        </p:spPr>
        <p:txBody>
          <a:bodyPr>
            <a:normAutofit/>
          </a:bodyPr>
          <a:lstStyle>
            <a:lvl1pPr marL="0" indent="0">
              <a:buNone/>
              <a:defRPr sz="2800" cap="none" baseline="0">
                <a:solidFill>
                  <a:schemeClr val="tx1"/>
                </a:solidFill>
              </a:defRPr>
            </a:lvl1pPr>
            <a:lvl2pPr marL="45711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241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3pPr>
            <a:lvl4pPr marL="137136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48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60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272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19984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695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dirty="0"/>
              <a:t>Click to add slide message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quarter" idx="14" hasCustomPrompt="1"/>
          </p:nvPr>
        </p:nvSpPr>
        <p:spPr>
          <a:xfrm>
            <a:off x="654058" y="1989212"/>
            <a:ext cx="7098135" cy="504000"/>
          </a:xfrm>
        </p:spPr>
        <p:txBody>
          <a:bodyPr>
            <a:normAutofit/>
          </a:bodyPr>
          <a:lstStyle>
            <a:lvl1pPr marL="0" indent="0">
              <a:buNone/>
              <a:defRPr sz="3200" cap="none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GB" dirty="0"/>
              <a:t>Highlighting key element / words in red</a:t>
            </a:r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13" hasCustomPrompt="1"/>
          </p:nvPr>
        </p:nvSpPr>
        <p:spPr>
          <a:xfrm>
            <a:off x="1298577" y="3284539"/>
            <a:ext cx="6453611" cy="3071812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GB" dirty="0"/>
              <a:t>Click to add text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  <p:grpSp>
        <p:nvGrpSpPr>
          <p:cNvPr id="18" name="Group 17"/>
          <p:cNvGrpSpPr>
            <a:grpSpLocks/>
          </p:cNvGrpSpPr>
          <p:nvPr userDrawn="1"/>
        </p:nvGrpSpPr>
        <p:grpSpPr bwMode="auto">
          <a:xfrm>
            <a:off x="-2289877" y="3284541"/>
            <a:ext cx="2106612" cy="1523494"/>
            <a:chOff x="-2231300" y="2231625"/>
            <a:chExt cx="2106943" cy="1523188"/>
          </a:xfrm>
        </p:grpSpPr>
        <p:sp>
          <p:nvSpPr>
            <p:cNvPr id="19" name="TextBox 17"/>
            <p:cNvSpPr txBox="1">
              <a:spLocks noChangeArrowheads="1"/>
            </p:cNvSpPr>
            <p:nvPr userDrawn="1"/>
          </p:nvSpPr>
          <p:spPr bwMode="auto">
            <a:xfrm>
              <a:off x="-2231300" y="2231625"/>
              <a:ext cx="2105356" cy="15231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defPPr>
                <a:defRPr lang="da-DK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9pPr>
            </a:lstStyle>
            <a:p>
              <a:pPr algn="r">
                <a:defRPr/>
              </a:pPr>
              <a:r>
                <a:rPr lang="en-GB" altLang="da-DK" sz="1100" noProof="1">
                  <a:solidFill>
                    <a:srgbClr val="2C2A29"/>
                  </a:solidFill>
                  <a:latin typeface="Arial" panose="020B0604020202020204"/>
                  <a:cs typeface="Arial" charset="0"/>
                </a:rPr>
                <a:t>To add preformatted bullets,</a:t>
              </a:r>
            </a:p>
            <a:p>
              <a:pPr algn="r">
                <a:defRPr/>
              </a:pPr>
              <a:r>
                <a:rPr lang="en-GB" altLang="da-DK" sz="1100" noProof="1">
                  <a:solidFill>
                    <a:srgbClr val="2C2A29"/>
                  </a:solidFill>
                  <a:latin typeface="Arial" panose="020B0604020202020204"/>
                  <a:cs typeface="Arial" charset="0"/>
                </a:rPr>
                <a:t>click the </a:t>
              </a:r>
              <a:r>
                <a:rPr lang="en-GB" altLang="da-DK" sz="1100" b="1" noProof="1">
                  <a:solidFill>
                    <a:srgbClr val="2C2A29"/>
                  </a:solidFill>
                  <a:latin typeface="Arial" panose="020B0604020202020204"/>
                  <a:cs typeface="Arial" charset="0"/>
                </a:rPr>
                <a:t>Home</a:t>
              </a:r>
              <a:r>
                <a:rPr lang="en-GB" altLang="da-DK" sz="1100" noProof="1">
                  <a:solidFill>
                    <a:srgbClr val="2C2A29"/>
                  </a:solidFill>
                  <a:latin typeface="Arial" panose="020B0604020202020204"/>
                  <a:cs typeface="Arial" charset="0"/>
                </a:rPr>
                <a:t> tab and select</a:t>
              </a:r>
            </a:p>
            <a:p>
              <a:pPr algn="r">
                <a:defRPr/>
              </a:pPr>
              <a:r>
                <a:rPr lang="en-GB" altLang="da-DK" sz="1100" b="1" noProof="1">
                  <a:solidFill>
                    <a:srgbClr val="2C2A29"/>
                  </a:solidFill>
                  <a:latin typeface="Arial" panose="020B0604020202020204"/>
                  <a:cs typeface="Arial" charset="0"/>
                </a:rPr>
                <a:t>Increase Indent</a:t>
              </a:r>
            </a:p>
            <a:p>
              <a:pPr algn="r">
                <a:defRPr/>
              </a:pPr>
              <a:endParaRPr lang="en-GB" altLang="da-DK" sz="1100" noProof="1">
                <a:solidFill>
                  <a:srgbClr val="2C2A29"/>
                </a:solidFill>
                <a:latin typeface="Arial" panose="020B0604020202020204"/>
                <a:cs typeface="Arial" charset="0"/>
              </a:endParaRPr>
            </a:p>
            <a:p>
              <a:pPr algn="r">
                <a:defRPr/>
              </a:pPr>
              <a:endParaRPr lang="en-GB" altLang="da-DK" sz="1100" noProof="1">
                <a:solidFill>
                  <a:srgbClr val="2C2A29"/>
                </a:solidFill>
                <a:latin typeface="Arial" panose="020B0604020202020204"/>
                <a:cs typeface="Arial" charset="0"/>
              </a:endParaRPr>
            </a:p>
            <a:p>
              <a:pPr algn="r">
                <a:defRPr/>
              </a:pPr>
              <a:r>
                <a:rPr lang="en-GB" altLang="da-DK" sz="1100" noProof="1">
                  <a:solidFill>
                    <a:srgbClr val="2C2A29"/>
                  </a:solidFill>
                  <a:latin typeface="Arial" panose="020B0604020202020204"/>
                  <a:cs typeface="Arial" charset="0"/>
                </a:rPr>
                <a:t>Click </a:t>
              </a:r>
              <a:r>
                <a:rPr lang="en-GB" altLang="da-DK" sz="1100" b="1" noProof="1">
                  <a:solidFill>
                    <a:srgbClr val="2C2A29"/>
                  </a:solidFill>
                  <a:latin typeface="Arial" panose="020B0604020202020204"/>
                  <a:cs typeface="Arial" charset="0"/>
                </a:rPr>
                <a:t>Decrease Indent</a:t>
              </a:r>
            </a:p>
            <a:p>
              <a:pPr algn="r">
                <a:defRPr/>
              </a:pPr>
              <a:r>
                <a:rPr lang="en-GB" altLang="da-DK" sz="1100" noProof="1">
                  <a:solidFill>
                    <a:srgbClr val="2C2A29"/>
                  </a:solidFill>
                  <a:latin typeface="Arial" panose="020B0604020202020204"/>
                  <a:cs typeface="Arial" charset="0"/>
                </a:rPr>
                <a:t>to return to the previous list design</a:t>
              </a:r>
            </a:p>
            <a:p>
              <a:pPr algn="r">
                <a:defRPr/>
              </a:pPr>
              <a:r>
                <a:rPr lang="en-GB" altLang="da-DK" sz="1100" b="1" noProof="1">
                  <a:solidFill>
                    <a:srgbClr val="2C2A29"/>
                  </a:solidFill>
                  <a:latin typeface="Arial" panose="020B0604020202020204"/>
                  <a:cs typeface="Arial" charset="0"/>
                </a:rPr>
                <a:t> </a:t>
              </a:r>
            </a:p>
          </p:txBody>
        </p:sp>
        <p:grpSp>
          <p:nvGrpSpPr>
            <p:cNvPr id="20" name="Group 19"/>
            <p:cNvGrpSpPr>
              <a:grpSpLocks/>
            </p:cNvGrpSpPr>
            <p:nvPr userDrawn="1"/>
          </p:nvGrpSpPr>
          <p:grpSpPr bwMode="auto">
            <a:xfrm>
              <a:off x="-544672" y="2731719"/>
              <a:ext cx="419742" cy="242548"/>
              <a:chOff x="-832082" y="3286289"/>
              <a:chExt cx="358924" cy="219989"/>
            </a:xfrm>
          </p:grpSpPr>
          <p:pic>
            <p:nvPicPr>
              <p:cNvPr id="25" name="Picture 24"/>
              <p:cNvPicPr>
                <a:picLocks noChangeAspect="1" noChangeArrowheads="1"/>
              </p:cNvPicPr>
              <p:nvPr userDrawn="1"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-832082" y="3286289"/>
                <a:ext cx="358924" cy="21998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sp>
            <p:nvSpPr>
              <p:cNvPr id="26" name="Rounded Rectangle 25"/>
              <p:cNvSpPr/>
              <p:nvPr userDrawn="1"/>
            </p:nvSpPr>
            <p:spPr bwMode="auto">
              <a:xfrm>
                <a:off x="-653241" y="3287610"/>
                <a:ext cx="169711" cy="215935"/>
              </a:xfrm>
              <a:prstGeom prst="roundRect">
                <a:avLst/>
              </a:prstGeom>
              <a:noFill/>
              <a:ln w="12700"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anchor="ctr"/>
              <a:lstStyle>
                <a:defPPr>
                  <a:defRPr lang="da-DK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defRPr/>
                </a:pPr>
                <a:endParaRPr lang="en-GB" sz="2300" noProof="1">
                  <a:solidFill>
                    <a:prstClr val="white"/>
                  </a:solidFill>
                  <a:latin typeface="HelveticaNeueLT Std Lt Cn" pitchFamily="34" charset="0"/>
                </a:endParaRPr>
              </a:p>
            </p:txBody>
          </p:sp>
        </p:grpSp>
        <p:grpSp>
          <p:nvGrpSpPr>
            <p:cNvPr id="21" name="Group 20"/>
            <p:cNvGrpSpPr>
              <a:grpSpLocks/>
            </p:cNvGrpSpPr>
            <p:nvPr userDrawn="1"/>
          </p:nvGrpSpPr>
          <p:grpSpPr bwMode="auto">
            <a:xfrm>
              <a:off x="-531551" y="3339969"/>
              <a:ext cx="407194" cy="245526"/>
              <a:chOff x="-474298" y="3592325"/>
              <a:chExt cx="348194" cy="222690"/>
            </a:xfrm>
          </p:grpSpPr>
          <p:pic>
            <p:nvPicPr>
              <p:cNvPr id="22" name="Picture 21"/>
              <p:cNvPicPr>
                <a:picLocks noChangeAspect="1" noChangeArrowheads="1"/>
              </p:cNvPicPr>
              <p:nvPr userDrawn="1"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-474298" y="3592325"/>
                <a:ext cx="348194" cy="22269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sp>
            <p:nvSpPr>
              <p:cNvPr id="23" name="Rectangle 22"/>
              <p:cNvSpPr/>
              <p:nvPr userDrawn="1"/>
            </p:nvSpPr>
            <p:spPr bwMode="auto">
              <a:xfrm>
                <a:off x="-297173" y="3594762"/>
                <a:ext cx="171069" cy="211616"/>
              </a:xfrm>
              <a:prstGeom prst="rect">
                <a:avLst/>
              </a:prstGeom>
              <a:solidFill>
                <a:srgbClr val="FFFFFF">
                  <a:alpha val="65882"/>
                </a:srgbClr>
              </a:solidFill>
              <a:ln w="31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anchor="ctr"/>
              <a:lstStyle>
                <a:defPPr>
                  <a:defRPr lang="da-DK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defRPr/>
                </a:pPr>
                <a:endParaRPr lang="en-GB" sz="2300" noProof="1">
                  <a:solidFill>
                    <a:prstClr val="white"/>
                  </a:solidFill>
                  <a:latin typeface="HelveticaNeueLT Std Lt Cn" pitchFamily="34" charset="0"/>
                </a:endParaRPr>
              </a:p>
            </p:txBody>
          </p:sp>
          <p:sp>
            <p:nvSpPr>
              <p:cNvPr id="24" name="Rounded Rectangle 23"/>
              <p:cNvSpPr/>
              <p:nvPr userDrawn="1"/>
            </p:nvSpPr>
            <p:spPr bwMode="auto">
              <a:xfrm>
                <a:off x="-465528" y="3597641"/>
                <a:ext cx="168354" cy="217374"/>
              </a:xfrm>
              <a:prstGeom prst="roundRect">
                <a:avLst/>
              </a:prstGeom>
              <a:noFill/>
              <a:ln w="12700"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anchor="ctr"/>
              <a:lstStyle>
                <a:defPPr>
                  <a:defRPr lang="da-DK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defRPr/>
                </a:pPr>
                <a:endParaRPr lang="en-GB" sz="2300" noProof="1">
                  <a:solidFill>
                    <a:prstClr val="white"/>
                  </a:solidFill>
                  <a:latin typeface="HelveticaNeueLT Std Lt Cn" pitchFamily="34" charset="0"/>
                </a:endParaRPr>
              </a:p>
            </p:txBody>
          </p:sp>
        </p:grpSp>
      </p:grpSp>
      <p:grpSp>
        <p:nvGrpSpPr>
          <p:cNvPr id="34" name="Group 28"/>
          <p:cNvGrpSpPr/>
          <p:nvPr userDrawn="1"/>
        </p:nvGrpSpPr>
        <p:grpSpPr>
          <a:xfrm>
            <a:off x="12360705" y="2322799"/>
            <a:ext cx="1871663" cy="3216265"/>
            <a:chOff x="-2008947" y="2420888"/>
            <a:chExt cx="1871662" cy="3216263"/>
          </a:xfrm>
        </p:grpSpPr>
        <p:grpSp>
          <p:nvGrpSpPr>
            <p:cNvPr id="35" name="Gruppe 1"/>
            <p:cNvGrpSpPr/>
            <p:nvPr userDrawn="1"/>
          </p:nvGrpSpPr>
          <p:grpSpPr>
            <a:xfrm>
              <a:off x="-2008947" y="2420888"/>
              <a:ext cx="1871662" cy="3216263"/>
              <a:chOff x="9231313" y="2327275"/>
              <a:chExt cx="1871662" cy="3216263"/>
            </a:xfrm>
          </p:grpSpPr>
          <p:sp>
            <p:nvSpPr>
              <p:cNvPr id="37" name="TextBox 31"/>
              <p:cNvSpPr txBox="1">
                <a:spLocks noChangeArrowheads="1"/>
              </p:cNvSpPr>
              <p:nvPr userDrawn="1"/>
            </p:nvSpPr>
            <p:spPr bwMode="auto">
              <a:xfrm>
                <a:off x="9231313" y="2327275"/>
                <a:ext cx="1871662" cy="321626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>
                <a:spAutoFit/>
              </a:bodyPr>
              <a:lstStyle>
                <a:defPPr>
                  <a:defRPr lang="da-DK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9pPr>
              </a:lstStyle>
              <a:p>
                <a:r>
                  <a:rPr lang="en-GB" sz="1100" b="1" dirty="0">
                    <a:solidFill>
                      <a:srgbClr val="2C2A29"/>
                    </a:solidFill>
                    <a:cs typeface="Arial" pitchFamily="34" charset="0"/>
                  </a:rPr>
                  <a:t>Insert Picture</a:t>
                </a:r>
              </a:p>
              <a:p>
                <a:r>
                  <a:rPr lang="en-GB" sz="1100" b="1" dirty="0">
                    <a:solidFill>
                      <a:srgbClr val="2C2A29"/>
                    </a:solidFill>
                    <a:cs typeface="Arial" pitchFamily="34" charset="0"/>
                  </a:rPr>
                  <a:t>1.</a:t>
                </a:r>
                <a:r>
                  <a:rPr lang="en-GB" sz="1100" dirty="0">
                    <a:solidFill>
                      <a:srgbClr val="2C2A29"/>
                    </a:solidFill>
                    <a:cs typeface="Arial" pitchFamily="34" charset="0"/>
                  </a:rPr>
                  <a:t> Click thumbnail image icon in the middle of the placeholder </a:t>
                </a:r>
              </a:p>
              <a:p>
                <a:r>
                  <a:rPr lang="en-GB" sz="1100" b="1" dirty="0">
                    <a:solidFill>
                      <a:srgbClr val="2C2A29"/>
                    </a:solidFill>
                    <a:cs typeface="Arial" pitchFamily="34" charset="0"/>
                  </a:rPr>
                  <a:t>2. </a:t>
                </a:r>
                <a:r>
                  <a:rPr lang="en-GB" sz="1100" dirty="0">
                    <a:solidFill>
                      <a:srgbClr val="2C2A29"/>
                    </a:solidFill>
                    <a:cs typeface="Arial" pitchFamily="34" charset="0"/>
                  </a:rPr>
                  <a:t>add the desired picture</a:t>
                </a:r>
              </a:p>
              <a:p>
                <a:r>
                  <a:rPr lang="en-GB" sz="1100" b="1" dirty="0">
                    <a:solidFill>
                      <a:srgbClr val="2C2A29"/>
                    </a:solidFill>
                    <a:cs typeface="Arial" pitchFamily="34" charset="0"/>
                  </a:rPr>
                  <a:t>3. </a:t>
                </a:r>
                <a:r>
                  <a:rPr lang="en-GB" sz="1100" dirty="0">
                    <a:solidFill>
                      <a:srgbClr val="2C2A29"/>
                    </a:solidFill>
                    <a:cs typeface="Arial" pitchFamily="34" charset="0"/>
                  </a:rPr>
                  <a:t>Click </a:t>
                </a:r>
                <a:r>
                  <a:rPr lang="en-GB" sz="1100" b="1" dirty="0">
                    <a:solidFill>
                      <a:srgbClr val="2C2A29"/>
                    </a:solidFill>
                    <a:cs typeface="Arial" pitchFamily="34" charset="0"/>
                  </a:rPr>
                  <a:t>Crop</a:t>
                </a:r>
                <a:r>
                  <a:rPr lang="en-GB" sz="1100" dirty="0">
                    <a:solidFill>
                      <a:srgbClr val="2C2A29"/>
                    </a:solidFill>
                    <a:cs typeface="Arial" pitchFamily="34" charset="0"/>
                  </a:rPr>
                  <a:t> to change </a:t>
                </a:r>
              </a:p>
              <a:p>
                <a:r>
                  <a:rPr lang="en-GB" sz="1100" dirty="0">
                    <a:solidFill>
                      <a:srgbClr val="2C2A29"/>
                    </a:solidFill>
                    <a:cs typeface="Arial" pitchFamily="34" charset="0"/>
                  </a:rPr>
                  <a:t>focus of the image / size</a:t>
                </a:r>
              </a:p>
              <a:p>
                <a:r>
                  <a:rPr lang="en-GB" sz="1100" dirty="0">
                    <a:solidFill>
                      <a:srgbClr val="2C2A29"/>
                    </a:solidFill>
                    <a:cs typeface="Arial" pitchFamily="34" charset="0"/>
                  </a:rPr>
                  <a:t> </a:t>
                </a:r>
              </a:p>
              <a:p>
                <a:endParaRPr lang="en-GB" sz="1100" dirty="0">
                  <a:solidFill>
                    <a:srgbClr val="2C2A29"/>
                  </a:solidFill>
                  <a:cs typeface="Arial" pitchFamily="34" charset="0"/>
                </a:endParaRPr>
              </a:p>
              <a:p>
                <a:endParaRPr lang="en-GB" sz="1100" dirty="0">
                  <a:solidFill>
                    <a:srgbClr val="2C2A29"/>
                  </a:solidFill>
                  <a:cs typeface="Arial" pitchFamily="34" charset="0"/>
                </a:endParaRPr>
              </a:p>
              <a:p>
                <a:r>
                  <a:rPr lang="en-GB" sz="1100" b="1" dirty="0">
                    <a:solidFill>
                      <a:srgbClr val="2C2A29"/>
                    </a:solidFill>
                    <a:cs typeface="Arial" pitchFamily="34" charset="0"/>
                  </a:rPr>
                  <a:t>4. </a:t>
                </a:r>
                <a:r>
                  <a:rPr lang="en-GB" sz="1100" dirty="0">
                    <a:solidFill>
                      <a:srgbClr val="2C2A29"/>
                    </a:solidFill>
                    <a:cs typeface="Arial" pitchFamily="34" charset="0"/>
                  </a:rPr>
                  <a:t>If you want to scale the image hold the </a:t>
                </a:r>
                <a:r>
                  <a:rPr lang="en-GB" sz="1100" b="1" dirty="0">
                    <a:solidFill>
                      <a:srgbClr val="2C2A29"/>
                    </a:solidFill>
                    <a:cs typeface="Arial" pitchFamily="34" charset="0"/>
                  </a:rPr>
                  <a:t>SHIFT</a:t>
                </a:r>
                <a:r>
                  <a:rPr lang="en-GB" sz="1100" dirty="0">
                    <a:solidFill>
                      <a:srgbClr val="2C2A29"/>
                    </a:solidFill>
                    <a:cs typeface="Arial" pitchFamily="34" charset="0"/>
                  </a:rPr>
                  <a:t> button down while dragging the corners of the image</a:t>
                </a:r>
              </a:p>
              <a:p>
                <a:endParaRPr lang="en-GB" sz="1100" dirty="0">
                  <a:solidFill>
                    <a:srgbClr val="2C2A29"/>
                  </a:solidFill>
                  <a:cs typeface="Arial" pitchFamily="34" charset="0"/>
                </a:endParaRPr>
              </a:p>
              <a:p>
                <a:endParaRPr lang="en-GB" sz="1100" dirty="0">
                  <a:solidFill>
                    <a:srgbClr val="2C2A29"/>
                  </a:solidFill>
                  <a:cs typeface="Arial" pitchFamily="34" charset="0"/>
                </a:endParaRPr>
              </a:p>
              <a:p>
                <a:endParaRPr lang="en-GB" sz="1100" dirty="0">
                  <a:solidFill>
                    <a:srgbClr val="2C2A29"/>
                  </a:solidFill>
                  <a:cs typeface="Arial" pitchFamily="34" charset="0"/>
                </a:endParaRPr>
              </a:p>
              <a:p>
                <a:pPr>
                  <a:defRPr/>
                </a:pPr>
                <a:r>
                  <a:rPr lang="en-GB" sz="1100" b="1" dirty="0">
                    <a:solidFill>
                      <a:srgbClr val="2C2A29"/>
                    </a:solidFill>
                    <a:cs typeface="Arial" pitchFamily="34" charset="0"/>
                  </a:rPr>
                  <a:t>5. </a:t>
                </a:r>
                <a:r>
                  <a:rPr lang="en-GB" sz="1100" dirty="0">
                    <a:solidFill>
                      <a:srgbClr val="2C2A29"/>
                    </a:solidFill>
                    <a:cs typeface="Arial" pitchFamily="34" charset="0"/>
                  </a:rPr>
                  <a:t>Right-click on the picture and select </a:t>
                </a:r>
                <a:r>
                  <a:rPr lang="en-GB" sz="1100" b="1" dirty="0">
                    <a:solidFill>
                      <a:srgbClr val="2C2A29"/>
                    </a:solidFill>
                    <a:cs typeface="Arial" pitchFamily="34" charset="0"/>
                  </a:rPr>
                  <a:t>Send to back</a:t>
                </a:r>
              </a:p>
            </p:txBody>
          </p:sp>
          <p:grpSp>
            <p:nvGrpSpPr>
              <p:cNvPr id="38" name="Gruppe 1"/>
              <p:cNvGrpSpPr>
                <a:grpSpLocks/>
              </p:cNvGrpSpPr>
              <p:nvPr userDrawn="1"/>
            </p:nvGrpSpPr>
            <p:grpSpPr bwMode="auto">
              <a:xfrm>
                <a:off x="9254797" y="4356775"/>
                <a:ext cx="331787" cy="342899"/>
                <a:chOff x="8337348" y="5840143"/>
                <a:chExt cx="331631" cy="343551"/>
              </a:xfrm>
            </p:grpSpPr>
            <p:pic>
              <p:nvPicPr>
                <p:cNvPr id="39" name="Picture 33"/>
                <p:cNvPicPr>
                  <a:picLocks noChangeAspect="1" noChangeArrowheads="1"/>
                </p:cNvPicPr>
                <p:nvPr userDrawn="1"/>
              </p:nvPicPr>
              <p:blipFill>
                <a:blip r:embed="rId5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8350876" y="5840143"/>
                  <a:ext cx="318103" cy="34355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40" name="Rounded Rectangle 34"/>
                <p:cNvSpPr/>
                <p:nvPr userDrawn="1"/>
              </p:nvSpPr>
              <p:spPr>
                <a:xfrm>
                  <a:off x="8337348" y="5840145"/>
                  <a:ext cx="209451" cy="171776"/>
                </a:xfrm>
                <a:prstGeom prst="roundRect">
                  <a:avLst/>
                </a:prstGeom>
                <a:noFill/>
                <a:ln w="19050">
                  <a:solidFill>
                    <a:srgbClr val="E31E36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>
                  <a:defPPr>
                    <a:defRPr lang="da-DK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>
                    <a:defRPr/>
                  </a:pPr>
                  <a:endParaRPr lang="en-GB" sz="2000" dirty="0">
                    <a:solidFill>
                      <a:prstClr val="white"/>
                    </a:solidFill>
                  </a:endParaRPr>
                </a:p>
              </p:txBody>
            </p:sp>
          </p:grpSp>
        </p:grpSp>
        <p:pic>
          <p:nvPicPr>
            <p:cNvPr id="36" name="Picture 30"/>
            <p:cNvPicPr>
              <a:picLocks noChangeAspect="1"/>
            </p:cNvPicPr>
            <p:nvPr userDrawn="1"/>
          </p:nvPicPr>
          <p:blipFill>
            <a:blip r:embed="rId6"/>
            <a:stretch>
              <a:fillRect/>
            </a:stretch>
          </p:blipFill>
          <p:spPr>
            <a:xfrm>
              <a:off x="-2002556" y="3367604"/>
              <a:ext cx="399069" cy="36913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11992216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three pictures 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hidden="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0569" y="-1521"/>
            <a:ext cx="12189793" cy="685952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dirty="0"/>
              <a:t>Click to add section title</a:t>
            </a:r>
          </a:p>
        </p:txBody>
      </p:sp>
      <p:sp>
        <p:nvSpPr>
          <p:cNvPr id="12" name="Picture Placeholder 5"/>
          <p:cNvSpPr>
            <a:spLocks noGrp="1"/>
          </p:cNvSpPr>
          <p:nvPr>
            <p:ph type="pic" sz="quarter" idx="15" hasCustomPrompt="1"/>
          </p:nvPr>
        </p:nvSpPr>
        <p:spPr>
          <a:xfrm>
            <a:off x="6166800" y="971999"/>
            <a:ext cx="6030000" cy="1960772"/>
          </a:xfrm>
          <a:solidFill>
            <a:schemeClr val="tx1">
              <a:lumMod val="20000"/>
              <a:lumOff val="80000"/>
            </a:schemeClr>
          </a:solidFill>
        </p:spPr>
        <p:txBody>
          <a:bodyPr lIns="0" tIns="611907" rIns="0" anchor="ctr" anchorCtr="0">
            <a:normAutofit/>
          </a:bodyPr>
          <a:lstStyle>
            <a:lvl1pPr marL="0" indent="0" algn="ctr">
              <a:buNone/>
              <a:defRPr sz="1500" baseline="0">
                <a:solidFill>
                  <a:schemeClr val="tx1"/>
                </a:solidFill>
              </a:defRPr>
            </a:lvl1pPr>
          </a:lstStyle>
          <a:p>
            <a:r>
              <a:rPr lang="en-GB" noProof="0" dirty="0"/>
              <a:t>Click on icon to insert picture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6C65BD-7B6C-40AA-B9E3-61B94B358E46}" type="datetime1">
              <a:rPr lang="nl-NL">
                <a:solidFill>
                  <a:srgbClr val="808285"/>
                </a:solidFill>
              </a:rPr>
              <a:pPr/>
              <a:t>19-04-19</a:t>
            </a:fld>
            <a:endParaRPr dirty="0">
              <a:solidFill>
                <a:srgbClr val="808285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>
              <a:solidFill>
                <a:srgbClr val="808285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425281-793C-44B6-9FB4-1EB1BF188BFD}" type="slidenum">
              <a:rPr lang="en-GB" smtClean="0">
                <a:solidFill>
                  <a:srgbClr val="808285"/>
                </a:solidFill>
              </a:rPr>
              <a:pPr/>
              <a:t>‹nr.›</a:t>
            </a:fld>
            <a:endParaRPr lang="en-GB" dirty="0">
              <a:solidFill>
                <a:srgbClr val="808285"/>
              </a:solidFill>
            </a:endParaRPr>
          </a:p>
        </p:txBody>
      </p:sp>
      <p:sp>
        <p:nvSpPr>
          <p:cNvPr id="13" name="Picture Placeholder 5"/>
          <p:cNvSpPr>
            <a:spLocks noGrp="1"/>
          </p:cNvSpPr>
          <p:nvPr>
            <p:ph type="pic" sz="quarter" idx="16" hasCustomPrompt="1"/>
          </p:nvPr>
        </p:nvSpPr>
        <p:spPr>
          <a:xfrm>
            <a:off x="6166800" y="2934003"/>
            <a:ext cx="6030000" cy="1960772"/>
          </a:xfrm>
          <a:solidFill>
            <a:schemeClr val="tx1">
              <a:lumMod val="20000"/>
              <a:lumOff val="80000"/>
            </a:schemeClr>
          </a:solidFill>
        </p:spPr>
        <p:txBody>
          <a:bodyPr lIns="0" tIns="611907" rIns="0" anchor="ctr" anchorCtr="0">
            <a:normAutofit/>
          </a:bodyPr>
          <a:lstStyle>
            <a:lvl1pPr marL="0" indent="0" algn="ctr">
              <a:buNone/>
              <a:defRPr sz="1500" baseline="0">
                <a:solidFill>
                  <a:schemeClr val="tx1"/>
                </a:solidFill>
              </a:defRPr>
            </a:lvl1pPr>
          </a:lstStyle>
          <a:p>
            <a:r>
              <a:rPr lang="en-GB" noProof="0" dirty="0"/>
              <a:t>Click on icon to insert picture</a:t>
            </a:r>
          </a:p>
        </p:txBody>
      </p:sp>
      <p:sp>
        <p:nvSpPr>
          <p:cNvPr id="14" name="Picture Placeholder 5"/>
          <p:cNvSpPr>
            <a:spLocks noGrp="1"/>
          </p:cNvSpPr>
          <p:nvPr>
            <p:ph type="pic" sz="quarter" idx="17" hasCustomPrompt="1"/>
          </p:nvPr>
        </p:nvSpPr>
        <p:spPr>
          <a:xfrm>
            <a:off x="6166800" y="4892400"/>
            <a:ext cx="6030000" cy="1965600"/>
          </a:xfrm>
          <a:solidFill>
            <a:schemeClr val="tx1">
              <a:lumMod val="20000"/>
              <a:lumOff val="80000"/>
            </a:schemeClr>
          </a:solidFill>
        </p:spPr>
        <p:txBody>
          <a:bodyPr lIns="0" tIns="611907" rIns="0" anchor="ctr" anchorCtr="0">
            <a:normAutofit/>
          </a:bodyPr>
          <a:lstStyle>
            <a:lvl1pPr marL="0" indent="0" algn="ctr">
              <a:buNone/>
              <a:defRPr sz="1500" baseline="0">
                <a:solidFill>
                  <a:schemeClr val="tx1"/>
                </a:solidFill>
              </a:defRPr>
            </a:lvl1pPr>
          </a:lstStyle>
          <a:p>
            <a:r>
              <a:rPr lang="en-GB" noProof="0" dirty="0"/>
              <a:t>Click on icon to insert picture</a:t>
            </a:r>
          </a:p>
        </p:txBody>
      </p:sp>
      <p:sp>
        <p:nvSpPr>
          <p:cNvPr id="15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54049" y="1504951"/>
            <a:ext cx="5079600" cy="468000"/>
          </a:xfrm>
        </p:spPr>
        <p:txBody>
          <a:bodyPr>
            <a:normAutofit/>
          </a:bodyPr>
          <a:lstStyle>
            <a:lvl1pPr marL="0" indent="0">
              <a:buNone/>
              <a:defRPr sz="2800" cap="none" baseline="0">
                <a:solidFill>
                  <a:schemeClr val="tx1"/>
                </a:solidFill>
              </a:defRPr>
            </a:lvl1pPr>
            <a:lvl2pPr marL="45711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241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3pPr>
            <a:lvl4pPr marL="137136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48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60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272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19984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695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dirty="0"/>
              <a:t>Click to add slide message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quarter" idx="14" hasCustomPrompt="1"/>
          </p:nvPr>
        </p:nvSpPr>
        <p:spPr>
          <a:xfrm>
            <a:off x="654049" y="1989212"/>
            <a:ext cx="5079600" cy="504000"/>
          </a:xfrm>
        </p:spPr>
        <p:txBody>
          <a:bodyPr>
            <a:normAutofit/>
          </a:bodyPr>
          <a:lstStyle>
            <a:lvl1pPr marL="0" indent="0">
              <a:buNone/>
              <a:defRPr sz="3200" cap="none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GB" dirty="0"/>
              <a:t>Highlighting key element / words in red</a:t>
            </a:r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13" hasCustomPrompt="1"/>
          </p:nvPr>
        </p:nvSpPr>
        <p:spPr>
          <a:xfrm>
            <a:off x="1298575" y="3284539"/>
            <a:ext cx="4442400" cy="3071812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GB" dirty="0"/>
              <a:t>Click to add text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  <p:grpSp>
        <p:nvGrpSpPr>
          <p:cNvPr id="18" name="Group 17"/>
          <p:cNvGrpSpPr>
            <a:grpSpLocks/>
          </p:cNvGrpSpPr>
          <p:nvPr userDrawn="1"/>
        </p:nvGrpSpPr>
        <p:grpSpPr bwMode="auto">
          <a:xfrm>
            <a:off x="-2289877" y="3284541"/>
            <a:ext cx="2106612" cy="1523494"/>
            <a:chOff x="-2231300" y="2231625"/>
            <a:chExt cx="2106943" cy="1523188"/>
          </a:xfrm>
        </p:grpSpPr>
        <p:sp>
          <p:nvSpPr>
            <p:cNvPr id="19" name="TextBox 17"/>
            <p:cNvSpPr txBox="1">
              <a:spLocks noChangeArrowheads="1"/>
            </p:cNvSpPr>
            <p:nvPr userDrawn="1"/>
          </p:nvSpPr>
          <p:spPr bwMode="auto">
            <a:xfrm>
              <a:off x="-2231300" y="2231625"/>
              <a:ext cx="2105356" cy="15231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defPPr>
                <a:defRPr lang="da-DK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9pPr>
            </a:lstStyle>
            <a:p>
              <a:pPr algn="r">
                <a:defRPr/>
              </a:pPr>
              <a:r>
                <a:rPr lang="en-GB" altLang="da-DK" sz="1100" noProof="1">
                  <a:solidFill>
                    <a:srgbClr val="2C2A29"/>
                  </a:solidFill>
                  <a:latin typeface="Arial" panose="020B0604020202020204"/>
                  <a:cs typeface="Arial" charset="0"/>
                </a:rPr>
                <a:t>To add preformatted bullets,</a:t>
              </a:r>
            </a:p>
            <a:p>
              <a:pPr algn="r">
                <a:defRPr/>
              </a:pPr>
              <a:r>
                <a:rPr lang="en-GB" altLang="da-DK" sz="1100" noProof="1">
                  <a:solidFill>
                    <a:srgbClr val="2C2A29"/>
                  </a:solidFill>
                  <a:latin typeface="Arial" panose="020B0604020202020204"/>
                  <a:cs typeface="Arial" charset="0"/>
                </a:rPr>
                <a:t>click the </a:t>
              </a:r>
              <a:r>
                <a:rPr lang="en-GB" altLang="da-DK" sz="1100" b="1" noProof="1">
                  <a:solidFill>
                    <a:srgbClr val="2C2A29"/>
                  </a:solidFill>
                  <a:latin typeface="Arial" panose="020B0604020202020204"/>
                  <a:cs typeface="Arial" charset="0"/>
                </a:rPr>
                <a:t>Home</a:t>
              </a:r>
              <a:r>
                <a:rPr lang="en-GB" altLang="da-DK" sz="1100" noProof="1">
                  <a:solidFill>
                    <a:srgbClr val="2C2A29"/>
                  </a:solidFill>
                  <a:latin typeface="Arial" panose="020B0604020202020204"/>
                  <a:cs typeface="Arial" charset="0"/>
                </a:rPr>
                <a:t> tab and select</a:t>
              </a:r>
            </a:p>
            <a:p>
              <a:pPr algn="r">
                <a:defRPr/>
              </a:pPr>
              <a:r>
                <a:rPr lang="en-GB" altLang="da-DK" sz="1100" b="1" noProof="1">
                  <a:solidFill>
                    <a:srgbClr val="2C2A29"/>
                  </a:solidFill>
                  <a:latin typeface="Arial" panose="020B0604020202020204"/>
                  <a:cs typeface="Arial" charset="0"/>
                </a:rPr>
                <a:t>Increase Indent</a:t>
              </a:r>
            </a:p>
            <a:p>
              <a:pPr algn="r">
                <a:defRPr/>
              </a:pPr>
              <a:endParaRPr lang="en-GB" altLang="da-DK" sz="1100" noProof="1">
                <a:solidFill>
                  <a:srgbClr val="2C2A29"/>
                </a:solidFill>
                <a:latin typeface="Arial" panose="020B0604020202020204"/>
                <a:cs typeface="Arial" charset="0"/>
              </a:endParaRPr>
            </a:p>
            <a:p>
              <a:pPr algn="r">
                <a:defRPr/>
              </a:pPr>
              <a:endParaRPr lang="en-GB" altLang="da-DK" sz="1100" noProof="1">
                <a:solidFill>
                  <a:srgbClr val="2C2A29"/>
                </a:solidFill>
                <a:latin typeface="Arial" panose="020B0604020202020204"/>
                <a:cs typeface="Arial" charset="0"/>
              </a:endParaRPr>
            </a:p>
            <a:p>
              <a:pPr algn="r">
                <a:defRPr/>
              </a:pPr>
              <a:r>
                <a:rPr lang="en-GB" altLang="da-DK" sz="1100" noProof="1">
                  <a:solidFill>
                    <a:srgbClr val="2C2A29"/>
                  </a:solidFill>
                  <a:latin typeface="Arial" panose="020B0604020202020204"/>
                  <a:cs typeface="Arial" charset="0"/>
                </a:rPr>
                <a:t>Click </a:t>
              </a:r>
              <a:r>
                <a:rPr lang="en-GB" altLang="da-DK" sz="1100" b="1" noProof="1">
                  <a:solidFill>
                    <a:srgbClr val="2C2A29"/>
                  </a:solidFill>
                  <a:latin typeface="Arial" panose="020B0604020202020204"/>
                  <a:cs typeface="Arial" charset="0"/>
                </a:rPr>
                <a:t>Decrease Indent</a:t>
              </a:r>
            </a:p>
            <a:p>
              <a:pPr algn="r">
                <a:defRPr/>
              </a:pPr>
              <a:r>
                <a:rPr lang="en-GB" altLang="da-DK" sz="1100" noProof="1">
                  <a:solidFill>
                    <a:srgbClr val="2C2A29"/>
                  </a:solidFill>
                  <a:latin typeface="Arial" panose="020B0604020202020204"/>
                  <a:cs typeface="Arial" charset="0"/>
                </a:rPr>
                <a:t>to return to the previous list design</a:t>
              </a:r>
            </a:p>
            <a:p>
              <a:pPr algn="r">
                <a:defRPr/>
              </a:pPr>
              <a:r>
                <a:rPr lang="en-GB" altLang="da-DK" sz="1100" b="1" noProof="1">
                  <a:solidFill>
                    <a:srgbClr val="2C2A29"/>
                  </a:solidFill>
                  <a:latin typeface="Arial" panose="020B0604020202020204"/>
                  <a:cs typeface="Arial" charset="0"/>
                </a:rPr>
                <a:t> </a:t>
              </a:r>
            </a:p>
          </p:txBody>
        </p:sp>
        <p:grpSp>
          <p:nvGrpSpPr>
            <p:cNvPr id="20" name="Group 19"/>
            <p:cNvGrpSpPr>
              <a:grpSpLocks/>
            </p:cNvGrpSpPr>
            <p:nvPr userDrawn="1"/>
          </p:nvGrpSpPr>
          <p:grpSpPr bwMode="auto">
            <a:xfrm>
              <a:off x="-544672" y="2731719"/>
              <a:ext cx="419742" cy="242548"/>
              <a:chOff x="-832082" y="3286289"/>
              <a:chExt cx="358924" cy="219989"/>
            </a:xfrm>
          </p:grpSpPr>
          <p:pic>
            <p:nvPicPr>
              <p:cNvPr id="25" name="Picture 24"/>
              <p:cNvPicPr>
                <a:picLocks noChangeAspect="1" noChangeArrowheads="1"/>
              </p:cNvPicPr>
              <p:nvPr userDrawn="1"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-832082" y="3286289"/>
                <a:ext cx="358924" cy="21998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sp>
            <p:nvSpPr>
              <p:cNvPr id="26" name="Rounded Rectangle 25"/>
              <p:cNvSpPr/>
              <p:nvPr userDrawn="1"/>
            </p:nvSpPr>
            <p:spPr bwMode="auto">
              <a:xfrm>
                <a:off x="-653241" y="3287610"/>
                <a:ext cx="169711" cy="215935"/>
              </a:xfrm>
              <a:prstGeom prst="roundRect">
                <a:avLst/>
              </a:prstGeom>
              <a:noFill/>
              <a:ln w="12700"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anchor="ctr"/>
              <a:lstStyle>
                <a:defPPr>
                  <a:defRPr lang="da-DK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defRPr/>
                </a:pPr>
                <a:endParaRPr lang="en-GB" sz="2300" noProof="1">
                  <a:solidFill>
                    <a:prstClr val="white"/>
                  </a:solidFill>
                  <a:latin typeface="HelveticaNeueLT Std Lt Cn" pitchFamily="34" charset="0"/>
                </a:endParaRPr>
              </a:p>
            </p:txBody>
          </p:sp>
        </p:grpSp>
        <p:grpSp>
          <p:nvGrpSpPr>
            <p:cNvPr id="21" name="Group 20"/>
            <p:cNvGrpSpPr>
              <a:grpSpLocks/>
            </p:cNvGrpSpPr>
            <p:nvPr userDrawn="1"/>
          </p:nvGrpSpPr>
          <p:grpSpPr bwMode="auto">
            <a:xfrm>
              <a:off x="-531551" y="3339969"/>
              <a:ext cx="407194" cy="245526"/>
              <a:chOff x="-474298" y="3592325"/>
              <a:chExt cx="348194" cy="222690"/>
            </a:xfrm>
          </p:grpSpPr>
          <p:pic>
            <p:nvPicPr>
              <p:cNvPr id="22" name="Picture 21"/>
              <p:cNvPicPr>
                <a:picLocks noChangeAspect="1" noChangeArrowheads="1"/>
              </p:cNvPicPr>
              <p:nvPr userDrawn="1"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-474298" y="3592325"/>
                <a:ext cx="348194" cy="22269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sp>
            <p:nvSpPr>
              <p:cNvPr id="23" name="Rectangle 22"/>
              <p:cNvSpPr/>
              <p:nvPr userDrawn="1"/>
            </p:nvSpPr>
            <p:spPr bwMode="auto">
              <a:xfrm>
                <a:off x="-297173" y="3594762"/>
                <a:ext cx="171069" cy="211616"/>
              </a:xfrm>
              <a:prstGeom prst="rect">
                <a:avLst/>
              </a:prstGeom>
              <a:solidFill>
                <a:srgbClr val="FFFFFF">
                  <a:alpha val="65882"/>
                </a:srgbClr>
              </a:solidFill>
              <a:ln w="31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anchor="ctr"/>
              <a:lstStyle>
                <a:defPPr>
                  <a:defRPr lang="da-DK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defRPr/>
                </a:pPr>
                <a:endParaRPr lang="en-GB" sz="2300" noProof="1">
                  <a:solidFill>
                    <a:prstClr val="white"/>
                  </a:solidFill>
                  <a:latin typeface="HelveticaNeueLT Std Lt Cn" pitchFamily="34" charset="0"/>
                </a:endParaRPr>
              </a:p>
            </p:txBody>
          </p:sp>
          <p:sp>
            <p:nvSpPr>
              <p:cNvPr id="24" name="Rounded Rectangle 23"/>
              <p:cNvSpPr/>
              <p:nvPr userDrawn="1"/>
            </p:nvSpPr>
            <p:spPr bwMode="auto">
              <a:xfrm>
                <a:off x="-465528" y="3597641"/>
                <a:ext cx="168354" cy="217374"/>
              </a:xfrm>
              <a:prstGeom prst="roundRect">
                <a:avLst/>
              </a:prstGeom>
              <a:noFill/>
              <a:ln w="12700"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anchor="ctr"/>
              <a:lstStyle>
                <a:defPPr>
                  <a:defRPr lang="da-DK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defRPr/>
                </a:pPr>
                <a:endParaRPr lang="en-GB" sz="2300" noProof="1">
                  <a:solidFill>
                    <a:prstClr val="white"/>
                  </a:solidFill>
                  <a:latin typeface="HelveticaNeueLT Std Lt Cn" pitchFamily="34" charset="0"/>
                </a:endParaRPr>
              </a:p>
            </p:txBody>
          </p:sp>
        </p:grpSp>
      </p:grpSp>
      <p:grpSp>
        <p:nvGrpSpPr>
          <p:cNvPr id="34" name="Group 28"/>
          <p:cNvGrpSpPr/>
          <p:nvPr userDrawn="1"/>
        </p:nvGrpSpPr>
        <p:grpSpPr>
          <a:xfrm>
            <a:off x="12360705" y="2322799"/>
            <a:ext cx="1871663" cy="3216265"/>
            <a:chOff x="-2008947" y="2420888"/>
            <a:chExt cx="1871662" cy="3216263"/>
          </a:xfrm>
        </p:grpSpPr>
        <p:grpSp>
          <p:nvGrpSpPr>
            <p:cNvPr id="35" name="Gruppe 1"/>
            <p:cNvGrpSpPr/>
            <p:nvPr userDrawn="1"/>
          </p:nvGrpSpPr>
          <p:grpSpPr>
            <a:xfrm>
              <a:off x="-2008947" y="2420888"/>
              <a:ext cx="1871662" cy="3216263"/>
              <a:chOff x="9231313" y="2327275"/>
              <a:chExt cx="1871662" cy="3216263"/>
            </a:xfrm>
          </p:grpSpPr>
          <p:sp>
            <p:nvSpPr>
              <p:cNvPr id="37" name="TextBox 31"/>
              <p:cNvSpPr txBox="1">
                <a:spLocks noChangeArrowheads="1"/>
              </p:cNvSpPr>
              <p:nvPr userDrawn="1"/>
            </p:nvSpPr>
            <p:spPr bwMode="auto">
              <a:xfrm>
                <a:off x="9231313" y="2327275"/>
                <a:ext cx="1871662" cy="321626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>
                <a:spAutoFit/>
              </a:bodyPr>
              <a:lstStyle>
                <a:defPPr>
                  <a:defRPr lang="da-DK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9pPr>
              </a:lstStyle>
              <a:p>
                <a:r>
                  <a:rPr lang="en-GB" sz="1100" b="1" dirty="0">
                    <a:solidFill>
                      <a:srgbClr val="2C2A29"/>
                    </a:solidFill>
                    <a:cs typeface="Arial" pitchFamily="34" charset="0"/>
                  </a:rPr>
                  <a:t>Insert Picture</a:t>
                </a:r>
              </a:p>
              <a:p>
                <a:r>
                  <a:rPr lang="en-GB" sz="1100" b="1" dirty="0">
                    <a:solidFill>
                      <a:srgbClr val="2C2A29"/>
                    </a:solidFill>
                    <a:cs typeface="Arial" pitchFamily="34" charset="0"/>
                  </a:rPr>
                  <a:t>1.</a:t>
                </a:r>
                <a:r>
                  <a:rPr lang="en-GB" sz="1100" dirty="0">
                    <a:solidFill>
                      <a:srgbClr val="2C2A29"/>
                    </a:solidFill>
                    <a:cs typeface="Arial" pitchFamily="34" charset="0"/>
                  </a:rPr>
                  <a:t> Click thumbnail image icon in the middle of the placeholder </a:t>
                </a:r>
              </a:p>
              <a:p>
                <a:r>
                  <a:rPr lang="en-GB" sz="1100" b="1" dirty="0">
                    <a:solidFill>
                      <a:srgbClr val="2C2A29"/>
                    </a:solidFill>
                    <a:cs typeface="Arial" pitchFamily="34" charset="0"/>
                  </a:rPr>
                  <a:t>2. </a:t>
                </a:r>
                <a:r>
                  <a:rPr lang="en-GB" sz="1100" dirty="0">
                    <a:solidFill>
                      <a:srgbClr val="2C2A29"/>
                    </a:solidFill>
                    <a:cs typeface="Arial" pitchFamily="34" charset="0"/>
                  </a:rPr>
                  <a:t>add the desired picture</a:t>
                </a:r>
              </a:p>
              <a:p>
                <a:r>
                  <a:rPr lang="en-GB" sz="1100" b="1" dirty="0">
                    <a:solidFill>
                      <a:srgbClr val="2C2A29"/>
                    </a:solidFill>
                    <a:cs typeface="Arial" pitchFamily="34" charset="0"/>
                  </a:rPr>
                  <a:t>3. </a:t>
                </a:r>
                <a:r>
                  <a:rPr lang="en-GB" sz="1100" dirty="0">
                    <a:solidFill>
                      <a:srgbClr val="2C2A29"/>
                    </a:solidFill>
                    <a:cs typeface="Arial" pitchFamily="34" charset="0"/>
                  </a:rPr>
                  <a:t>Click </a:t>
                </a:r>
                <a:r>
                  <a:rPr lang="en-GB" sz="1100" b="1" dirty="0">
                    <a:solidFill>
                      <a:srgbClr val="2C2A29"/>
                    </a:solidFill>
                    <a:cs typeface="Arial" pitchFamily="34" charset="0"/>
                  </a:rPr>
                  <a:t>Crop</a:t>
                </a:r>
                <a:r>
                  <a:rPr lang="en-GB" sz="1100" dirty="0">
                    <a:solidFill>
                      <a:srgbClr val="2C2A29"/>
                    </a:solidFill>
                    <a:cs typeface="Arial" pitchFamily="34" charset="0"/>
                  </a:rPr>
                  <a:t> to change </a:t>
                </a:r>
              </a:p>
              <a:p>
                <a:r>
                  <a:rPr lang="en-GB" sz="1100" dirty="0">
                    <a:solidFill>
                      <a:srgbClr val="2C2A29"/>
                    </a:solidFill>
                    <a:cs typeface="Arial" pitchFamily="34" charset="0"/>
                  </a:rPr>
                  <a:t>focus of the image / size</a:t>
                </a:r>
              </a:p>
              <a:p>
                <a:r>
                  <a:rPr lang="en-GB" sz="1100" dirty="0">
                    <a:solidFill>
                      <a:srgbClr val="2C2A29"/>
                    </a:solidFill>
                    <a:cs typeface="Arial" pitchFamily="34" charset="0"/>
                  </a:rPr>
                  <a:t> </a:t>
                </a:r>
              </a:p>
              <a:p>
                <a:endParaRPr lang="en-GB" sz="1100" dirty="0">
                  <a:solidFill>
                    <a:srgbClr val="2C2A29"/>
                  </a:solidFill>
                  <a:cs typeface="Arial" pitchFamily="34" charset="0"/>
                </a:endParaRPr>
              </a:p>
              <a:p>
                <a:endParaRPr lang="en-GB" sz="1100" dirty="0">
                  <a:solidFill>
                    <a:srgbClr val="2C2A29"/>
                  </a:solidFill>
                  <a:cs typeface="Arial" pitchFamily="34" charset="0"/>
                </a:endParaRPr>
              </a:p>
              <a:p>
                <a:r>
                  <a:rPr lang="en-GB" sz="1100" b="1" dirty="0">
                    <a:solidFill>
                      <a:srgbClr val="2C2A29"/>
                    </a:solidFill>
                    <a:cs typeface="Arial" pitchFamily="34" charset="0"/>
                  </a:rPr>
                  <a:t>4. </a:t>
                </a:r>
                <a:r>
                  <a:rPr lang="en-GB" sz="1100" dirty="0">
                    <a:solidFill>
                      <a:srgbClr val="2C2A29"/>
                    </a:solidFill>
                    <a:cs typeface="Arial" pitchFamily="34" charset="0"/>
                  </a:rPr>
                  <a:t>If you want to scale the image hold the </a:t>
                </a:r>
                <a:r>
                  <a:rPr lang="en-GB" sz="1100" b="1" dirty="0">
                    <a:solidFill>
                      <a:srgbClr val="2C2A29"/>
                    </a:solidFill>
                    <a:cs typeface="Arial" pitchFamily="34" charset="0"/>
                  </a:rPr>
                  <a:t>SHIFT</a:t>
                </a:r>
                <a:r>
                  <a:rPr lang="en-GB" sz="1100" dirty="0">
                    <a:solidFill>
                      <a:srgbClr val="2C2A29"/>
                    </a:solidFill>
                    <a:cs typeface="Arial" pitchFamily="34" charset="0"/>
                  </a:rPr>
                  <a:t> button down while dragging the corners of the image</a:t>
                </a:r>
              </a:p>
              <a:p>
                <a:endParaRPr lang="en-GB" sz="1100" dirty="0">
                  <a:solidFill>
                    <a:srgbClr val="2C2A29"/>
                  </a:solidFill>
                  <a:cs typeface="Arial" pitchFamily="34" charset="0"/>
                </a:endParaRPr>
              </a:p>
              <a:p>
                <a:endParaRPr lang="en-GB" sz="1100" dirty="0">
                  <a:solidFill>
                    <a:srgbClr val="2C2A29"/>
                  </a:solidFill>
                  <a:cs typeface="Arial" pitchFamily="34" charset="0"/>
                </a:endParaRPr>
              </a:p>
              <a:p>
                <a:endParaRPr lang="en-GB" sz="1100" dirty="0">
                  <a:solidFill>
                    <a:srgbClr val="2C2A29"/>
                  </a:solidFill>
                  <a:cs typeface="Arial" pitchFamily="34" charset="0"/>
                </a:endParaRPr>
              </a:p>
              <a:p>
                <a:pPr>
                  <a:defRPr/>
                </a:pPr>
                <a:r>
                  <a:rPr lang="en-GB" sz="1100" b="1" dirty="0">
                    <a:solidFill>
                      <a:srgbClr val="2C2A29"/>
                    </a:solidFill>
                    <a:cs typeface="Arial" pitchFamily="34" charset="0"/>
                  </a:rPr>
                  <a:t>5. </a:t>
                </a:r>
                <a:r>
                  <a:rPr lang="en-GB" sz="1100" dirty="0">
                    <a:solidFill>
                      <a:srgbClr val="2C2A29"/>
                    </a:solidFill>
                    <a:cs typeface="Arial" pitchFamily="34" charset="0"/>
                  </a:rPr>
                  <a:t>Right-click on the picture and select </a:t>
                </a:r>
                <a:r>
                  <a:rPr lang="en-GB" sz="1100" b="1" dirty="0">
                    <a:solidFill>
                      <a:srgbClr val="2C2A29"/>
                    </a:solidFill>
                    <a:cs typeface="Arial" pitchFamily="34" charset="0"/>
                  </a:rPr>
                  <a:t>Send to back</a:t>
                </a:r>
              </a:p>
            </p:txBody>
          </p:sp>
          <p:grpSp>
            <p:nvGrpSpPr>
              <p:cNvPr id="38" name="Gruppe 1"/>
              <p:cNvGrpSpPr>
                <a:grpSpLocks/>
              </p:cNvGrpSpPr>
              <p:nvPr userDrawn="1"/>
            </p:nvGrpSpPr>
            <p:grpSpPr bwMode="auto">
              <a:xfrm>
                <a:off x="9254797" y="4356775"/>
                <a:ext cx="331787" cy="342899"/>
                <a:chOff x="8337348" y="5840143"/>
                <a:chExt cx="331631" cy="343551"/>
              </a:xfrm>
            </p:grpSpPr>
            <p:pic>
              <p:nvPicPr>
                <p:cNvPr id="39" name="Picture 33"/>
                <p:cNvPicPr>
                  <a:picLocks noChangeAspect="1" noChangeArrowheads="1"/>
                </p:cNvPicPr>
                <p:nvPr userDrawn="1"/>
              </p:nvPicPr>
              <p:blipFill>
                <a:blip r:embed="rId5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8350876" y="5840143"/>
                  <a:ext cx="318103" cy="34355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40" name="Rounded Rectangle 34"/>
                <p:cNvSpPr/>
                <p:nvPr userDrawn="1"/>
              </p:nvSpPr>
              <p:spPr>
                <a:xfrm>
                  <a:off x="8337348" y="5840145"/>
                  <a:ext cx="209451" cy="171776"/>
                </a:xfrm>
                <a:prstGeom prst="roundRect">
                  <a:avLst/>
                </a:prstGeom>
                <a:noFill/>
                <a:ln w="19050">
                  <a:solidFill>
                    <a:srgbClr val="E31E36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>
                  <a:defPPr>
                    <a:defRPr lang="da-DK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>
                    <a:defRPr/>
                  </a:pPr>
                  <a:endParaRPr lang="en-GB" sz="2000" dirty="0">
                    <a:solidFill>
                      <a:prstClr val="white"/>
                    </a:solidFill>
                  </a:endParaRPr>
                </a:p>
              </p:txBody>
            </p:sp>
          </p:grpSp>
        </p:grpSp>
        <p:pic>
          <p:nvPicPr>
            <p:cNvPr id="36" name="Picture 30"/>
            <p:cNvPicPr>
              <a:picLocks noChangeAspect="1"/>
            </p:cNvPicPr>
            <p:nvPr userDrawn="1"/>
          </p:nvPicPr>
          <p:blipFill>
            <a:blip r:embed="rId6"/>
            <a:stretch>
              <a:fillRect/>
            </a:stretch>
          </p:blipFill>
          <p:spPr>
            <a:xfrm>
              <a:off x="-2002556" y="3367604"/>
              <a:ext cx="399069" cy="36913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32089226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large picture 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White box"/>
          <p:cNvSpPr>
            <a:spLocks noGrp="1"/>
          </p:cNvSpPr>
          <p:nvPr>
            <p:ph type="body" sz="quarter" idx="17" hasCustomPrompt="1"/>
          </p:nvPr>
        </p:nvSpPr>
        <p:spPr>
          <a:xfrm>
            <a:off x="654051" y="972008"/>
            <a:ext cx="5739524" cy="5886001"/>
          </a:xfrm>
          <a:blipFill>
            <a:blip r:embed="rId2"/>
            <a:stretch>
              <a:fillRect/>
            </a:stretch>
          </a:blipFill>
        </p:spPr>
        <p:txBody>
          <a:bodyPr>
            <a:normAutofit/>
          </a:bodyPr>
          <a:lstStyle>
            <a:lvl1pPr>
              <a:defRPr sz="133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-</a:t>
            </a:r>
          </a:p>
        </p:txBody>
      </p:sp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GB" dirty="0"/>
              <a:t>Click to add section title</a:t>
            </a:r>
          </a:p>
        </p:txBody>
      </p:sp>
      <p:sp>
        <p:nvSpPr>
          <p:cNvPr id="12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1298577" y="1504954"/>
            <a:ext cx="4443275" cy="1202962"/>
          </a:xfrm>
          <a:blipFill>
            <a:blip r:embed="rId3"/>
            <a:stretch>
              <a:fillRect/>
            </a:stretch>
          </a:blipFill>
        </p:spPr>
        <p:txBody>
          <a:bodyPr bIns="215968">
            <a:spAutoFit/>
          </a:bodyPr>
          <a:lstStyle>
            <a:lvl1pPr marL="0" indent="0">
              <a:buNone/>
              <a:defRPr lang="en-US" sz="3200" kern="1200" cap="none" baseline="0" dirty="0" smtClean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11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241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3pPr>
            <a:lvl4pPr marL="137136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48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60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272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19984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695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dirty="0"/>
              <a:t>Highlighting key element / words in red</a:t>
            </a:r>
          </a:p>
        </p:txBody>
      </p:sp>
      <p:sp>
        <p:nvSpPr>
          <p:cNvPr id="14" name="Text Placeholder 3"/>
          <p:cNvSpPr>
            <a:spLocks noGrp="1"/>
          </p:cNvSpPr>
          <p:nvPr>
            <p:ph type="body" sz="quarter" idx="15" hasCustomPrompt="1"/>
          </p:nvPr>
        </p:nvSpPr>
        <p:spPr>
          <a:xfrm>
            <a:off x="1298577" y="3284539"/>
            <a:ext cx="4443275" cy="3071812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GB" dirty="0"/>
              <a:t>Click to add text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  <p:sp>
        <p:nvSpPr>
          <p:cNvPr id="11" name="Picture Placeholder 4"/>
          <p:cNvSpPr>
            <a:spLocks noGrp="1"/>
          </p:cNvSpPr>
          <p:nvPr>
            <p:ph type="pic" sz="quarter" idx="13" hasCustomPrompt="1"/>
          </p:nvPr>
        </p:nvSpPr>
        <p:spPr>
          <a:xfrm>
            <a:off x="75600" y="971999"/>
            <a:ext cx="12121200" cy="5896800"/>
          </a:xfrm>
          <a:noFill/>
        </p:spPr>
        <p:txBody>
          <a:bodyPr lIns="6299056" tIns="0" rIns="0" anchor="ctr" anchorCtr="0">
            <a:noAutofit/>
          </a:bodyPr>
          <a:lstStyle>
            <a:lvl1pPr marL="0" marR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500" baseline="0">
                <a:solidFill>
                  <a:schemeClr val="tx1"/>
                </a:solidFill>
              </a:defRPr>
            </a:lvl1pPr>
          </a:lstStyle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noProof="0" dirty="0"/>
              <a:t>Click on icon to insert picture, </a:t>
            </a:r>
            <a:br>
              <a:rPr lang="en-GB" noProof="0" dirty="0"/>
            </a:br>
            <a:r>
              <a:rPr lang="en-GB" noProof="0" dirty="0"/>
              <a:t>remember to </a:t>
            </a:r>
            <a:r>
              <a:rPr lang="en-GB" sz="1500" kern="1200" baseline="0" noProof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right-click on the picture and select Send to back</a:t>
            </a:r>
            <a:r>
              <a:rPr lang="en-GB" noProof="0" dirty="0"/>
              <a:t>  </a:t>
            </a:r>
          </a:p>
        </p:txBody>
      </p:sp>
      <p:sp>
        <p:nvSpPr>
          <p:cNvPr id="4" name="Date Placeholder 3" hidden="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2D6EE5-91D8-4496-8B28-AFF451BBF785}" type="datetime1">
              <a:rPr lang="nl-NL">
                <a:solidFill>
                  <a:srgbClr val="808285"/>
                </a:solidFill>
              </a:rPr>
              <a:pPr/>
              <a:t>19-04-19</a:t>
            </a:fld>
            <a:endParaRPr dirty="0">
              <a:solidFill>
                <a:srgbClr val="808285"/>
              </a:solidFill>
            </a:endParaRPr>
          </a:p>
        </p:txBody>
      </p:sp>
      <p:sp>
        <p:nvSpPr>
          <p:cNvPr id="5" name="Footer Placeholder 4" hidden="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>
              <a:solidFill>
                <a:srgbClr val="808285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425281-793C-44B6-9FB4-1EB1BF188BFD}" type="slidenum">
              <a:rPr lang="en-GB" smtClean="0">
                <a:solidFill>
                  <a:srgbClr val="808285"/>
                </a:solidFill>
              </a:rPr>
              <a:pPr/>
              <a:t>‹nr.›</a:t>
            </a:fld>
            <a:endParaRPr lang="en-GB" dirty="0">
              <a:solidFill>
                <a:srgbClr val="808285"/>
              </a:solidFill>
            </a:endParaRPr>
          </a:p>
        </p:txBody>
      </p:sp>
      <p:grpSp>
        <p:nvGrpSpPr>
          <p:cNvPr id="13" name="Group 12"/>
          <p:cNvGrpSpPr>
            <a:grpSpLocks/>
          </p:cNvGrpSpPr>
          <p:nvPr userDrawn="1"/>
        </p:nvGrpSpPr>
        <p:grpSpPr bwMode="auto">
          <a:xfrm>
            <a:off x="-2289877" y="3284541"/>
            <a:ext cx="2106612" cy="1523494"/>
            <a:chOff x="-2231300" y="2231625"/>
            <a:chExt cx="2106943" cy="1523188"/>
          </a:xfrm>
        </p:grpSpPr>
        <p:sp>
          <p:nvSpPr>
            <p:cNvPr id="15" name="TextBox 17"/>
            <p:cNvSpPr txBox="1">
              <a:spLocks noChangeArrowheads="1"/>
            </p:cNvSpPr>
            <p:nvPr userDrawn="1"/>
          </p:nvSpPr>
          <p:spPr bwMode="auto">
            <a:xfrm>
              <a:off x="-2231300" y="2231625"/>
              <a:ext cx="2105356" cy="15231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defPPr>
                <a:defRPr lang="da-DK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9pPr>
            </a:lstStyle>
            <a:p>
              <a:pPr algn="r">
                <a:defRPr/>
              </a:pPr>
              <a:r>
                <a:rPr lang="en-GB" altLang="da-DK" sz="1100" noProof="1">
                  <a:solidFill>
                    <a:srgbClr val="2C2A29"/>
                  </a:solidFill>
                  <a:latin typeface="Arial" panose="020B0604020202020204"/>
                  <a:cs typeface="Arial" charset="0"/>
                </a:rPr>
                <a:t>To add preformatted bullets,</a:t>
              </a:r>
            </a:p>
            <a:p>
              <a:pPr algn="r">
                <a:defRPr/>
              </a:pPr>
              <a:r>
                <a:rPr lang="en-GB" altLang="da-DK" sz="1100" noProof="1">
                  <a:solidFill>
                    <a:srgbClr val="2C2A29"/>
                  </a:solidFill>
                  <a:latin typeface="Arial" panose="020B0604020202020204"/>
                  <a:cs typeface="Arial" charset="0"/>
                </a:rPr>
                <a:t>click the </a:t>
              </a:r>
              <a:r>
                <a:rPr lang="en-GB" altLang="da-DK" sz="1100" b="1" noProof="1">
                  <a:solidFill>
                    <a:srgbClr val="2C2A29"/>
                  </a:solidFill>
                  <a:latin typeface="Arial" panose="020B0604020202020204"/>
                  <a:cs typeface="Arial" charset="0"/>
                </a:rPr>
                <a:t>Home</a:t>
              </a:r>
              <a:r>
                <a:rPr lang="en-GB" altLang="da-DK" sz="1100" noProof="1">
                  <a:solidFill>
                    <a:srgbClr val="2C2A29"/>
                  </a:solidFill>
                  <a:latin typeface="Arial" panose="020B0604020202020204"/>
                  <a:cs typeface="Arial" charset="0"/>
                </a:rPr>
                <a:t> tab and select</a:t>
              </a:r>
            </a:p>
            <a:p>
              <a:pPr algn="r">
                <a:defRPr/>
              </a:pPr>
              <a:r>
                <a:rPr lang="en-GB" altLang="da-DK" sz="1100" b="1" noProof="1">
                  <a:solidFill>
                    <a:srgbClr val="2C2A29"/>
                  </a:solidFill>
                  <a:latin typeface="Arial" panose="020B0604020202020204"/>
                  <a:cs typeface="Arial" charset="0"/>
                </a:rPr>
                <a:t>Increase Indent</a:t>
              </a:r>
            </a:p>
            <a:p>
              <a:pPr algn="r">
                <a:defRPr/>
              </a:pPr>
              <a:endParaRPr lang="en-GB" altLang="da-DK" sz="1100" noProof="1">
                <a:solidFill>
                  <a:srgbClr val="2C2A29"/>
                </a:solidFill>
                <a:latin typeface="Arial" panose="020B0604020202020204"/>
                <a:cs typeface="Arial" charset="0"/>
              </a:endParaRPr>
            </a:p>
            <a:p>
              <a:pPr algn="r">
                <a:defRPr/>
              </a:pPr>
              <a:endParaRPr lang="en-GB" altLang="da-DK" sz="1100" noProof="1">
                <a:solidFill>
                  <a:srgbClr val="2C2A29"/>
                </a:solidFill>
                <a:latin typeface="Arial" panose="020B0604020202020204"/>
                <a:cs typeface="Arial" charset="0"/>
              </a:endParaRPr>
            </a:p>
            <a:p>
              <a:pPr algn="r">
                <a:defRPr/>
              </a:pPr>
              <a:r>
                <a:rPr lang="en-GB" altLang="da-DK" sz="1100" noProof="1">
                  <a:solidFill>
                    <a:srgbClr val="2C2A29"/>
                  </a:solidFill>
                  <a:latin typeface="Arial" panose="020B0604020202020204"/>
                  <a:cs typeface="Arial" charset="0"/>
                </a:rPr>
                <a:t>Click </a:t>
              </a:r>
              <a:r>
                <a:rPr lang="en-GB" altLang="da-DK" sz="1100" b="1" noProof="1">
                  <a:solidFill>
                    <a:srgbClr val="2C2A29"/>
                  </a:solidFill>
                  <a:latin typeface="Arial" panose="020B0604020202020204"/>
                  <a:cs typeface="Arial" charset="0"/>
                </a:rPr>
                <a:t>Decrease Indent</a:t>
              </a:r>
            </a:p>
            <a:p>
              <a:pPr algn="r">
                <a:defRPr/>
              </a:pPr>
              <a:r>
                <a:rPr lang="en-GB" altLang="da-DK" sz="1100" noProof="1">
                  <a:solidFill>
                    <a:srgbClr val="2C2A29"/>
                  </a:solidFill>
                  <a:latin typeface="Arial" panose="020B0604020202020204"/>
                  <a:cs typeface="Arial" charset="0"/>
                </a:rPr>
                <a:t>to return to the previous list design</a:t>
              </a:r>
            </a:p>
            <a:p>
              <a:pPr algn="r">
                <a:defRPr/>
              </a:pPr>
              <a:r>
                <a:rPr lang="en-GB" altLang="da-DK" sz="1100" b="1" noProof="1">
                  <a:solidFill>
                    <a:srgbClr val="2C2A29"/>
                  </a:solidFill>
                  <a:latin typeface="Arial" panose="020B0604020202020204"/>
                  <a:cs typeface="Arial" charset="0"/>
                </a:rPr>
                <a:t> </a:t>
              </a:r>
            </a:p>
          </p:txBody>
        </p:sp>
        <p:grpSp>
          <p:nvGrpSpPr>
            <p:cNvPr id="17" name="Group 16"/>
            <p:cNvGrpSpPr>
              <a:grpSpLocks/>
            </p:cNvGrpSpPr>
            <p:nvPr userDrawn="1"/>
          </p:nvGrpSpPr>
          <p:grpSpPr bwMode="auto">
            <a:xfrm>
              <a:off x="-544672" y="2731719"/>
              <a:ext cx="419742" cy="242548"/>
              <a:chOff x="-832082" y="3286289"/>
              <a:chExt cx="358924" cy="219989"/>
            </a:xfrm>
          </p:grpSpPr>
          <p:pic>
            <p:nvPicPr>
              <p:cNvPr id="23" name="Picture 22"/>
              <p:cNvPicPr>
                <a:picLocks noChangeAspect="1" noChangeArrowheads="1"/>
              </p:cNvPicPr>
              <p:nvPr userDrawn="1"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-832082" y="3286289"/>
                <a:ext cx="358924" cy="21998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sp>
            <p:nvSpPr>
              <p:cNvPr id="24" name="Rounded Rectangle 23"/>
              <p:cNvSpPr/>
              <p:nvPr userDrawn="1"/>
            </p:nvSpPr>
            <p:spPr bwMode="auto">
              <a:xfrm>
                <a:off x="-653241" y="3287610"/>
                <a:ext cx="169711" cy="215935"/>
              </a:xfrm>
              <a:prstGeom prst="roundRect">
                <a:avLst/>
              </a:prstGeom>
              <a:noFill/>
              <a:ln w="12700"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anchor="ctr"/>
              <a:lstStyle>
                <a:defPPr>
                  <a:defRPr lang="da-DK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defRPr/>
                </a:pPr>
                <a:endParaRPr lang="en-GB" sz="2300" noProof="1">
                  <a:solidFill>
                    <a:prstClr val="white"/>
                  </a:solidFill>
                  <a:latin typeface="HelveticaNeueLT Std Lt Cn" pitchFamily="34" charset="0"/>
                </a:endParaRPr>
              </a:p>
            </p:txBody>
          </p:sp>
        </p:grpSp>
        <p:grpSp>
          <p:nvGrpSpPr>
            <p:cNvPr id="19" name="Group 18"/>
            <p:cNvGrpSpPr>
              <a:grpSpLocks/>
            </p:cNvGrpSpPr>
            <p:nvPr userDrawn="1"/>
          </p:nvGrpSpPr>
          <p:grpSpPr bwMode="auto">
            <a:xfrm>
              <a:off x="-531551" y="3339969"/>
              <a:ext cx="407194" cy="245526"/>
              <a:chOff x="-474298" y="3592325"/>
              <a:chExt cx="348194" cy="222690"/>
            </a:xfrm>
          </p:grpSpPr>
          <p:pic>
            <p:nvPicPr>
              <p:cNvPr id="20" name="Picture 19"/>
              <p:cNvPicPr>
                <a:picLocks noChangeAspect="1" noChangeArrowheads="1"/>
              </p:cNvPicPr>
              <p:nvPr userDrawn="1"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-474298" y="3592325"/>
                <a:ext cx="348194" cy="22269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sp>
            <p:nvSpPr>
              <p:cNvPr id="21" name="Rectangle 20"/>
              <p:cNvSpPr/>
              <p:nvPr userDrawn="1"/>
            </p:nvSpPr>
            <p:spPr bwMode="auto">
              <a:xfrm>
                <a:off x="-297173" y="3594762"/>
                <a:ext cx="171069" cy="211616"/>
              </a:xfrm>
              <a:prstGeom prst="rect">
                <a:avLst/>
              </a:prstGeom>
              <a:solidFill>
                <a:srgbClr val="FFFFFF">
                  <a:alpha val="65882"/>
                </a:srgbClr>
              </a:solidFill>
              <a:ln w="31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anchor="ctr"/>
              <a:lstStyle>
                <a:defPPr>
                  <a:defRPr lang="da-DK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defRPr/>
                </a:pPr>
                <a:endParaRPr lang="en-GB" sz="2300" noProof="1">
                  <a:solidFill>
                    <a:prstClr val="white"/>
                  </a:solidFill>
                  <a:latin typeface="HelveticaNeueLT Std Lt Cn" pitchFamily="34" charset="0"/>
                </a:endParaRPr>
              </a:p>
            </p:txBody>
          </p:sp>
          <p:sp>
            <p:nvSpPr>
              <p:cNvPr id="22" name="Rounded Rectangle 21"/>
              <p:cNvSpPr/>
              <p:nvPr userDrawn="1"/>
            </p:nvSpPr>
            <p:spPr bwMode="auto">
              <a:xfrm>
                <a:off x="-465528" y="3597641"/>
                <a:ext cx="168354" cy="217374"/>
              </a:xfrm>
              <a:prstGeom prst="roundRect">
                <a:avLst/>
              </a:prstGeom>
              <a:noFill/>
              <a:ln w="12700"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anchor="ctr"/>
              <a:lstStyle>
                <a:defPPr>
                  <a:defRPr lang="da-DK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defRPr/>
                </a:pPr>
                <a:endParaRPr lang="en-GB" sz="2300" noProof="1">
                  <a:solidFill>
                    <a:prstClr val="white"/>
                  </a:solidFill>
                  <a:latin typeface="HelveticaNeueLT Std Lt Cn" pitchFamily="34" charset="0"/>
                </a:endParaRPr>
              </a:p>
            </p:txBody>
          </p:sp>
        </p:grpSp>
      </p:grp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520000" y="1"/>
            <a:ext cx="2287143" cy="1285875"/>
          </a:xfrm>
          <a:prstGeom prst="rect">
            <a:avLst/>
          </a:prstGeom>
        </p:spPr>
      </p:pic>
      <p:grpSp>
        <p:nvGrpSpPr>
          <p:cNvPr id="27" name="Group 28"/>
          <p:cNvGrpSpPr/>
          <p:nvPr userDrawn="1"/>
        </p:nvGrpSpPr>
        <p:grpSpPr>
          <a:xfrm>
            <a:off x="12360705" y="2322799"/>
            <a:ext cx="1871663" cy="3216265"/>
            <a:chOff x="-2008947" y="2420888"/>
            <a:chExt cx="1871662" cy="3216263"/>
          </a:xfrm>
        </p:grpSpPr>
        <p:grpSp>
          <p:nvGrpSpPr>
            <p:cNvPr id="28" name="Gruppe 1"/>
            <p:cNvGrpSpPr/>
            <p:nvPr userDrawn="1"/>
          </p:nvGrpSpPr>
          <p:grpSpPr>
            <a:xfrm>
              <a:off x="-2008947" y="2420888"/>
              <a:ext cx="1871662" cy="3216263"/>
              <a:chOff x="9231313" y="2327275"/>
              <a:chExt cx="1871662" cy="3216263"/>
            </a:xfrm>
          </p:grpSpPr>
          <p:sp>
            <p:nvSpPr>
              <p:cNvPr id="30" name="TextBox 31"/>
              <p:cNvSpPr txBox="1">
                <a:spLocks noChangeArrowheads="1"/>
              </p:cNvSpPr>
              <p:nvPr userDrawn="1"/>
            </p:nvSpPr>
            <p:spPr bwMode="auto">
              <a:xfrm>
                <a:off x="9231313" y="2327275"/>
                <a:ext cx="1871662" cy="321626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>
                <a:spAutoFit/>
              </a:bodyPr>
              <a:lstStyle>
                <a:defPPr>
                  <a:defRPr lang="da-DK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9pPr>
              </a:lstStyle>
              <a:p>
                <a:r>
                  <a:rPr lang="en-GB" sz="1100" b="1" dirty="0">
                    <a:solidFill>
                      <a:srgbClr val="2C2A29"/>
                    </a:solidFill>
                    <a:cs typeface="Arial" pitchFamily="34" charset="0"/>
                  </a:rPr>
                  <a:t>Insert Picture</a:t>
                </a:r>
              </a:p>
              <a:p>
                <a:r>
                  <a:rPr lang="en-GB" sz="1100" b="1" dirty="0">
                    <a:solidFill>
                      <a:srgbClr val="2C2A29"/>
                    </a:solidFill>
                    <a:cs typeface="Arial" pitchFamily="34" charset="0"/>
                  </a:rPr>
                  <a:t>1.</a:t>
                </a:r>
                <a:r>
                  <a:rPr lang="en-GB" sz="1100" dirty="0">
                    <a:solidFill>
                      <a:srgbClr val="2C2A29"/>
                    </a:solidFill>
                    <a:cs typeface="Arial" pitchFamily="34" charset="0"/>
                  </a:rPr>
                  <a:t> Click thumbnail image icon in the middle of the placeholder </a:t>
                </a:r>
              </a:p>
              <a:p>
                <a:r>
                  <a:rPr lang="en-GB" sz="1100" b="1" dirty="0">
                    <a:solidFill>
                      <a:srgbClr val="2C2A29"/>
                    </a:solidFill>
                    <a:cs typeface="Arial" pitchFamily="34" charset="0"/>
                  </a:rPr>
                  <a:t>2. </a:t>
                </a:r>
                <a:r>
                  <a:rPr lang="en-GB" sz="1100" dirty="0">
                    <a:solidFill>
                      <a:srgbClr val="2C2A29"/>
                    </a:solidFill>
                    <a:cs typeface="Arial" pitchFamily="34" charset="0"/>
                  </a:rPr>
                  <a:t>add the desired picture</a:t>
                </a:r>
              </a:p>
              <a:p>
                <a:r>
                  <a:rPr lang="en-GB" sz="1100" b="1" dirty="0">
                    <a:solidFill>
                      <a:srgbClr val="2C2A29"/>
                    </a:solidFill>
                    <a:cs typeface="Arial" pitchFamily="34" charset="0"/>
                  </a:rPr>
                  <a:t>3. </a:t>
                </a:r>
                <a:r>
                  <a:rPr lang="en-GB" sz="1100" dirty="0">
                    <a:solidFill>
                      <a:srgbClr val="2C2A29"/>
                    </a:solidFill>
                    <a:cs typeface="Arial" pitchFamily="34" charset="0"/>
                  </a:rPr>
                  <a:t>Click </a:t>
                </a:r>
                <a:r>
                  <a:rPr lang="en-GB" sz="1100" b="1" dirty="0">
                    <a:solidFill>
                      <a:srgbClr val="2C2A29"/>
                    </a:solidFill>
                    <a:cs typeface="Arial" pitchFamily="34" charset="0"/>
                  </a:rPr>
                  <a:t>Crop</a:t>
                </a:r>
                <a:r>
                  <a:rPr lang="en-GB" sz="1100" dirty="0">
                    <a:solidFill>
                      <a:srgbClr val="2C2A29"/>
                    </a:solidFill>
                    <a:cs typeface="Arial" pitchFamily="34" charset="0"/>
                  </a:rPr>
                  <a:t> to change </a:t>
                </a:r>
              </a:p>
              <a:p>
                <a:r>
                  <a:rPr lang="en-GB" sz="1100" dirty="0">
                    <a:solidFill>
                      <a:srgbClr val="2C2A29"/>
                    </a:solidFill>
                    <a:cs typeface="Arial" pitchFamily="34" charset="0"/>
                  </a:rPr>
                  <a:t>focus of the image / size</a:t>
                </a:r>
              </a:p>
              <a:p>
                <a:r>
                  <a:rPr lang="en-GB" sz="1100" dirty="0">
                    <a:solidFill>
                      <a:srgbClr val="2C2A29"/>
                    </a:solidFill>
                    <a:cs typeface="Arial" pitchFamily="34" charset="0"/>
                  </a:rPr>
                  <a:t> </a:t>
                </a:r>
              </a:p>
              <a:p>
                <a:endParaRPr lang="en-GB" sz="1100" dirty="0">
                  <a:solidFill>
                    <a:srgbClr val="2C2A29"/>
                  </a:solidFill>
                  <a:cs typeface="Arial" pitchFamily="34" charset="0"/>
                </a:endParaRPr>
              </a:p>
              <a:p>
                <a:endParaRPr lang="en-GB" sz="1100" dirty="0">
                  <a:solidFill>
                    <a:srgbClr val="2C2A29"/>
                  </a:solidFill>
                  <a:cs typeface="Arial" pitchFamily="34" charset="0"/>
                </a:endParaRPr>
              </a:p>
              <a:p>
                <a:r>
                  <a:rPr lang="en-GB" sz="1100" b="1" dirty="0">
                    <a:solidFill>
                      <a:srgbClr val="2C2A29"/>
                    </a:solidFill>
                    <a:cs typeface="Arial" pitchFamily="34" charset="0"/>
                  </a:rPr>
                  <a:t>4. </a:t>
                </a:r>
                <a:r>
                  <a:rPr lang="en-GB" sz="1100" dirty="0">
                    <a:solidFill>
                      <a:srgbClr val="2C2A29"/>
                    </a:solidFill>
                    <a:cs typeface="Arial" pitchFamily="34" charset="0"/>
                  </a:rPr>
                  <a:t>If you want to scale the image hold the </a:t>
                </a:r>
                <a:r>
                  <a:rPr lang="en-GB" sz="1100" b="1" dirty="0">
                    <a:solidFill>
                      <a:srgbClr val="2C2A29"/>
                    </a:solidFill>
                    <a:cs typeface="Arial" pitchFamily="34" charset="0"/>
                  </a:rPr>
                  <a:t>SHIFT</a:t>
                </a:r>
                <a:r>
                  <a:rPr lang="en-GB" sz="1100" dirty="0">
                    <a:solidFill>
                      <a:srgbClr val="2C2A29"/>
                    </a:solidFill>
                    <a:cs typeface="Arial" pitchFamily="34" charset="0"/>
                  </a:rPr>
                  <a:t> button down while dragging the corners of the image</a:t>
                </a:r>
              </a:p>
              <a:p>
                <a:endParaRPr lang="en-GB" sz="1100" dirty="0">
                  <a:solidFill>
                    <a:srgbClr val="2C2A29"/>
                  </a:solidFill>
                  <a:cs typeface="Arial" pitchFamily="34" charset="0"/>
                </a:endParaRPr>
              </a:p>
              <a:p>
                <a:endParaRPr lang="en-GB" sz="1100" dirty="0">
                  <a:solidFill>
                    <a:srgbClr val="2C2A29"/>
                  </a:solidFill>
                  <a:cs typeface="Arial" pitchFamily="34" charset="0"/>
                </a:endParaRPr>
              </a:p>
              <a:p>
                <a:endParaRPr lang="en-GB" sz="1100" dirty="0">
                  <a:solidFill>
                    <a:srgbClr val="2C2A29"/>
                  </a:solidFill>
                  <a:cs typeface="Arial" pitchFamily="34" charset="0"/>
                </a:endParaRPr>
              </a:p>
              <a:p>
                <a:pPr>
                  <a:defRPr/>
                </a:pPr>
                <a:r>
                  <a:rPr lang="en-GB" sz="1100" b="1" dirty="0">
                    <a:solidFill>
                      <a:srgbClr val="2C2A29"/>
                    </a:solidFill>
                    <a:cs typeface="Arial" pitchFamily="34" charset="0"/>
                  </a:rPr>
                  <a:t>5. </a:t>
                </a:r>
                <a:r>
                  <a:rPr lang="en-GB" sz="1100" dirty="0">
                    <a:solidFill>
                      <a:srgbClr val="2C2A29"/>
                    </a:solidFill>
                    <a:cs typeface="Arial" pitchFamily="34" charset="0"/>
                  </a:rPr>
                  <a:t>Right-click on the picture and select </a:t>
                </a:r>
                <a:r>
                  <a:rPr lang="en-GB" sz="1100" b="1" dirty="0">
                    <a:solidFill>
                      <a:srgbClr val="2C2A29"/>
                    </a:solidFill>
                    <a:cs typeface="Arial" pitchFamily="34" charset="0"/>
                  </a:rPr>
                  <a:t>Send to back</a:t>
                </a:r>
              </a:p>
            </p:txBody>
          </p:sp>
          <p:grpSp>
            <p:nvGrpSpPr>
              <p:cNvPr id="31" name="Gruppe 1"/>
              <p:cNvGrpSpPr>
                <a:grpSpLocks/>
              </p:cNvGrpSpPr>
              <p:nvPr userDrawn="1"/>
            </p:nvGrpSpPr>
            <p:grpSpPr bwMode="auto">
              <a:xfrm>
                <a:off x="9254797" y="4356775"/>
                <a:ext cx="331787" cy="342899"/>
                <a:chOff x="8337348" y="5840143"/>
                <a:chExt cx="331631" cy="343551"/>
              </a:xfrm>
            </p:grpSpPr>
            <p:pic>
              <p:nvPicPr>
                <p:cNvPr id="32" name="Picture 33"/>
                <p:cNvPicPr>
                  <a:picLocks noChangeAspect="1" noChangeArrowheads="1"/>
                </p:cNvPicPr>
                <p:nvPr userDrawn="1"/>
              </p:nvPicPr>
              <p:blipFill>
                <a:blip r:embed="rId7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8350876" y="5840143"/>
                  <a:ext cx="318103" cy="34355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33" name="Rounded Rectangle 34"/>
                <p:cNvSpPr/>
                <p:nvPr userDrawn="1"/>
              </p:nvSpPr>
              <p:spPr>
                <a:xfrm>
                  <a:off x="8337348" y="5840145"/>
                  <a:ext cx="209451" cy="171776"/>
                </a:xfrm>
                <a:prstGeom prst="roundRect">
                  <a:avLst/>
                </a:prstGeom>
                <a:noFill/>
                <a:ln w="19050">
                  <a:solidFill>
                    <a:srgbClr val="E31E36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>
                  <a:defPPr>
                    <a:defRPr lang="da-DK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>
                    <a:defRPr/>
                  </a:pPr>
                  <a:endParaRPr lang="en-GB" sz="2000" dirty="0">
                    <a:solidFill>
                      <a:prstClr val="white"/>
                    </a:solidFill>
                  </a:endParaRPr>
                </a:p>
              </p:txBody>
            </p:sp>
          </p:grpSp>
        </p:grpSp>
        <p:pic>
          <p:nvPicPr>
            <p:cNvPr id="29" name="Picture 30"/>
            <p:cNvPicPr>
              <a:picLocks noChangeAspect="1"/>
            </p:cNvPicPr>
            <p:nvPr userDrawn="1"/>
          </p:nvPicPr>
          <p:blipFill>
            <a:blip r:embed="rId8"/>
            <a:stretch>
              <a:fillRect/>
            </a:stretch>
          </p:blipFill>
          <p:spPr>
            <a:xfrm>
              <a:off x="-2002556" y="3367604"/>
              <a:ext cx="399069" cy="36913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66710249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large picture I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White box"/>
          <p:cNvSpPr>
            <a:spLocks noGrp="1"/>
          </p:cNvSpPr>
          <p:nvPr>
            <p:ph type="body" sz="quarter" idx="16" hasCustomPrompt="1"/>
          </p:nvPr>
        </p:nvSpPr>
        <p:spPr>
          <a:xfrm>
            <a:off x="75601" y="2404088"/>
            <a:ext cx="11144851" cy="3041136"/>
          </a:xfrm>
          <a:blipFill>
            <a:blip r:embed="rId2"/>
            <a:stretch>
              <a:fillRect/>
            </a:stretch>
          </a:blipFill>
        </p:spPr>
        <p:txBody>
          <a:bodyPr>
            <a:normAutofit/>
          </a:bodyPr>
          <a:lstStyle>
            <a:lvl1pPr>
              <a:defRPr sz="133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-</a:t>
            </a:r>
          </a:p>
        </p:txBody>
      </p:sp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dirty="0"/>
              <a:t>Click to add section title</a:t>
            </a:r>
          </a:p>
        </p:txBody>
      </p:sp>
      <p:sp>
        <p:nvSpPr>
          <p:cNvPr id="12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54052" y="2772656"/>
            <a:ext cx="2705645" cy="2304000"/>
          </a:xfrm>
        </p:spPr>
        <p:txBody>
          <a:bodyPr>
            <a:noAutofit/>
          </a:bodyPr>
          <a:lstStyle>
            <a:lvl1pPr marL="0" indent="0">
              <a:buNone/>
              <a:defRPr lang="en-US" sz="3200" kern="1200" cap="none" baseline="0" dirty="0" smtClean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11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241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3pPr>
            <a:lvl4pPr marL="137136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48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60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272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19984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695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dirty="0"/>
              <a:t>Highlighting key element / words in red</a:t>
            </a:r>
          </a:p>
        </p:txBody>
      </p:sp>
      <p:sp>
        <p:nvSpPr>
          <p:cNvPr id="21" name="Text Placeholder 3"/>
          <p:cNvSpPr>
            <a:spLocks noGrp="1"/>
          </p:cNvSpPr>
          <p:nvPr>
            <p:ph type="body" sz="quarter" idx="23" hasCustomPrompt="1"/>
          </p:nvPr>
        </p:nvSpPr>
        <p:spPr>
          <a:xfrm>
            <a:off x="3979333" y="2772655"/>
            <a:ext cx="6293131" cy="2048424"/>
          </a:xfrm>
          <a:noFill/>
        </p:spPr>
        <p:txBody>
          <a:bodyPr wrap="square" lIns="0">
            <a:spAutoFit/>
          </a:bodyPr>
          <a:lstStyle>
            <a:lvl1pPr>
              <a:defRPr/>
            </a:lvl1pPr>
          </a:lstStyle>
          <a:p>
            <a:pPr lvl="0"/>
            <a:r>
              <a:rPr lang="en-GB" dirty="0"/>
              <a:t>Click to add text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  <p:sp>
        <p:nvSpPr>
          <p:cNvPr id="9" name="Gray line"/>
          <p:cNvSpPr>
            <a:spLocks noGrp="1"/>
          </p:cNvSpPr>
          <p:nvPr>
            <p:ph type="body" sz="quarter" idx="24" hasCustomPrompt="1"/>
          </p:nvPr>
        </p:nvSpPr>
        <p:spPr>
          <a:xfrm>
            <a:off x="3688389" y="2775740"/>
            <a:ext cx="14400" cy="2304000"/>
          </a:xfrm>
          <a:solidFill>
            <a:schemeClr val="tx1"/>
          </a:solidFill>
        </p:spPr>
        <p:txBody>
          <a:bodyPr/>
          <a:lstStyle>
            <a:lvl1pPr marL="0" indent="0">
              <a:buNone/>
              <a:defRPr sz="133">
                <a:solidFill>
                  <a:schemeClr val="tx1"/>
                </a:solidFill>
              </a:defRPr>
            </a:lvl1pPr>
          </a:lstStyle>
          <a:p>
            <a:pPr lvl="0"/>
            <a:r>
              <a:rPr lang="en-GB" dirty="0"/>
              <a:t>-</a:t>
            </a:r>
          </a:p>
        </p:txBody>
      </p:sp>
      <p:sp>
        <p:nvSpPr>
          <p:cNvPr id="11" name="Picture Placeholder 4"/>
          <p:cNvSpPr>
            <a:spLocks noGrp="1"/>
          </p:cNvSpPr>
          <p:nvPr>
            <p:ph type="pic" sz="quarter" idx="13" hasCustomPrompt="1"/>
          </p:nvPr>
        </p:nvSpPr>
        <p:spPr>
          <a:xfrm>
            <a:off x="75600" y="971999"/>
            <a:ext cx="12121200" cy="5896800"/>
          </a:xfrm>
          <a:noFill/>
        </p:spPr>
        <p:txBody>
          <a:bodyPr lIns="0" tIns="611907" rIns="0" anchor="ctr" anchorCtr="0">
            <a:normAutofit/>
          </a:bodyPr>
          <a:lstStyle>
            <a:lvl1pPr marL="0" marR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500" baseline="0">
                <a:solidFill>
                  <a:schemeClr val="tx1"/>
                </a:solidFill>
              </a:defRPr>
            </a:lvl1pPr>
          </a:lstStyle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noProof="0" dirty="0"/>
              <a:t>Click on icon to insert picture, remember to </a:t>
            </a:r>
            <a:r>
              <a:rPr lang="en-GB" sz="1500" kern="1200" baseline="0" noProof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right-click on the picture and select Send to back</a:t>
            </a:r>
            <a:r>
              <a:rPr lang="en-GB" noProof="0" dirty="0"/>
              <a:t>  </a:t>
            </a:r>
          </a:p>
        </p:txBody>
      </p:sp>
      <p:sp>
        <p:nvSpPr>
          <p:cNvPr id="4" name="Date Placeholder 3" hidden="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80DB5D-ED7A-4FCA-9F48-607B9766E806}" type="datetime1">
              <a:rPr lang="nl-NL">
                <a:solidFill>
                  <a:srgbClr val="808285"/>
                </a:solidFill>
              </a:rPr>
              <a:pPr/>
              <a:t>19-04-19</a:t>
            </a:fld>
            <a:endParaRPr dirty="0">
              <a:solidFill>
                <a:srgbClr val="808285"/>
              </a:solidFill>
            </a:endParaRPr>
          </a:p>
        </p:txBody>
      </p:sp>
      <p:sp>
        <p:nvSpPr>
          <p:cNvPr id="5" name="Footer Placeholder 4" hidden="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>
              <a:solidFill>
                <a:srgbClr val="808285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425281-793C-44B6-9FB4-1EB1BF188BFD}" type="slidenum">
              <a:rPr lang="en-GB" smtClean="0">
                <a:solidFill>
                  <a:srgbClr val="808285"/>
                </a:solidFill>
              </a:rPr>
              <a:pPr/>
              <a:t>‹nr.›</a:t>
            </a:fld>
            <a:endParaRPr lang="en-GB" dirty="0">
              <a:solidFill>
                <a:srgbClr val="808285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448000" y="1"/>
            <a:ext cx="2287143" cy="1285875"/>
          </a:xfrm>
          <a:prstGeom prst="rect">
            <a:avLst/>
          </a:prstGeom>
        </p:spPr>
      </p:pic>
      <p:grpSp>
        <p:nvGrpSpPr>
          <p:cNvPr id="19" name="Group 28"/>
          <p:cNvGrpSpPr/>
          <p:nvPr userDrawn="1"/>
        </p:nvGrpSpPr>
        <p:grpSpPr>
          <a:xfrm>
            <a:off x="12360705" y="2322799"/>
            <a:ext cx="1871663" cy="3216265"/>
            <a:chOff x="-2008947" y="2420888"/>
            <a:chExt cx="1871662" cy="3216263"/>
          </a:xfrm>
        </p:grpSpPr>
        <p:grpSp>
          <p:nvGrpSpPr>
            <p:cNvPr id="20" name="Gruppe 1"/>
            <p:cNvGrpSpPr/>
            <p:nvPr userDrawn="1"/>
          </p:nvGrpSpPr>
          <p:grpSpPr>
            <a:xfrm>
              <a:off x="-2008947" y="2420888"/>
              <a:ext cx="1871662" cy="3216263"/>
              <a:chOff x="9231313" y="2327275"/>
              <a:chExt cx="1871662" cy="3216263"/>
            </a:xfrm>
          </p:grpSpPr>
          <p:sp>
            <p:nvSpPr>
              <p:cNvPr id="23" name="TextBox 31"/>
              <p:cNvSpPr txBox="1">
                <a:spLocks noChangeArrowheads="1"/>
              </p:cNvSpPr>
              <p:nvPr userDrawn="1"/>
            </p:nvSpPr>
            <p:spPr bwMode="auto">
              <a:xfrm>
                <a:off x="9231313" y="2327275"/>
                <a:ext cx="1871662" cy="321626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>
                <a:spAutoFit/>
              </a:bodyPr>
              <a:lstStyle>
                <a:defPPr>
                  <a:defRPr lang="da-DK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9pPr>
              </a:lstStyle>
              <a:p>
                <a:r>
                  <a:rPr lang="en-GB" sz="1100" b="1" dirty="0">
                    <a:solidFill>
                      <a:srgbClr val="2C2A29"/>
                    </a:solidFill>
                    <a:cs typeface="Arial" pitchFamily="34" charset="0"/>
                  </a:rPr>
                  <a:t>Insert Picture</a:t>
                </a:r>
              </a:p>
              <a:p>
                <a:r>
                  <a:rPr lang="en-GB" sz="1100" b="1" dirty="0">
                    <a:solidFill>
                      <a:srgbClr val="2C2A29"/>
                    </a:solidFill>
                    <a:cs typeface="Arial" pitchFamily="34" charset="0"/>
                  </a:rPr>
                  <a:t>1.</a:t>
                </a:r>
                <a:r>
                  <a:rPr lang="en-GB" sz="1100" dirty="0">
                    <a:solidFill>
                      <a:srgbClr val="2C2A29"/>
                    </a:solidFill>
                    <a:cs typeface="Arial" pitchFamily="34" charset="0"/>
                  </a:rPr>
                  <a:t> Click thumbnail image icon in the middle of the placeholder </a:t>
                </a:r>
              </a:p>
              <a:p>
                <a:r>
                  <a:rPr lang="en-GB" sz="1100" b="1" dirty="0">
                    <a:solidFill>
                      <a:srgbClr val="2C2A29"/>
                    </a:solidFill>
                    <a:cs typeface="Arial" pitchFamily="34" charset="0"/>
                  </a:rPr>
                  <a:t>2. </a:t>
                </a:r>
                <a:r>
                  <a:rPr lang="en-GB" sz="1100" dirty="0">
                    <a:solidFill>
                      <a:srgbClr val="2C2A29"/>
                    </a:solidFill>
                    <a:cs typeface="Arial" pitchFamily="34" charset="0"/>
                  </a:rPr>
                  <a:t>add the desired picture</a:t>
                </a:r>
              </a:p>
              <a:p>
                <a:r>
                  <a:rPr lang="en-GB" sz="1100" b="1" dirty="0">
                    <a:solidFill>
                      <a:srgbClr val="2C2A29"/>
                    </a:solidFill>
                    <a:cs typeface="Arial" pitchFamily="34" charset="0"/>
                  </a:rPr>
                  <a:t>3. </a:t>
                </a:r>
                <a:r>
                  <a:rPr lang="en-GB" sz="1100" dirty="0">
                    <a:solidFill>
                      <a:srgbClr val="2C2A29"/>
                    </a:solidFill>
                    <a:cs typeface="Arial" pitchFamily="34" charset="0"/>
                  </a:rPr>
                  <a:t>Click </a:t>
                </a:r>
                <a:r>
                  <a:rPr lang="en-GB" sz="1100" b="1" dirty="0">
                    <a:solidFill>
                      <a:srgbClr val="2C2A29"/>
                    </a:solidFill>
                    <a:cs typeface="Arial" pitchFamily="34" charset="0"/>
                  </a:rPr>
                  <a:t>Crop</a:t>
                </a:r>
                <a:r>
                  <a:rPr lang="en-GB" sz="1100" dirty="0">
                    <a:solidFill>
                      <a:srgbClr val="2C2A29"/>
                    </a:solidFill>
                    <a:cs typeface="Arial" pitchFamily="34" charset="0"/>
                  </a:rPr>
                  <a:t> to change </a:t>
                </a:r>
              </a:p>
              <a:p>
                <a:r>
                  <a:rPr lang="en-GB" sz="1100" dirty="0">
                    <a:solidFill>
                      <a:srgbClr val="2C2A29"/>
                    </a:solidFill>
                    <a:cs typeface="Arial" pitchFamily="34" charset="0"/>
                  </a:rPr>
                  <a:t>focus of the image / size</a:t>
                </a:r>
              </a:p>
              <a:p>
                <a:r>
                  <a:rPr lang="en-GB" sz="1100" dirty="0">
                    <a:solidFill>
                      <a:srgbClr val="2C2A29"/>
                    </a:solidFill>
                    <a:cs typeface="Arial" pitchFamily="34" charset="0"/>
                  </a:rPr>
                  <a:t> </a:t>
                </a:r>
              </a:p>
              <a:p>
                <a:endParaRPr lang="en-GB" sz="1100" dirty="0">
                  <a:solidFill>
                    <a:srgbClr val="2C2A29"/>
                  </a:solidFill>
                  <a:cs typeface="Arial" pitchFamily="34" charset="0"/>
                </a:endParaRPr>
              </a:p>
              <a:p>
                <a:endParaRPr lang="en-GB" sz="1100" dirty="0">
                  <a:solidFill>
                    <a:srgbClr val="2C2A29"/>
                  </a:solidFill>
                  <a:cs typeface="Arial" pitchFamily="34" charset="0"/>
                </a:endParaRPr>
              </a:p>
              <a:p>
                <a:r>
                  <a:rPr lang="en-GB" sz="1100" b="1" dirty="0">
                    <a:solidFill>
                      <a:srgbClr val="2C2A29"/>
                    </a:solidFill>
                    <a:cs typeface="Arial" pitchFamily="34" charset="0"/>
                  </a:rPr>
                  <a:t>4. </a:t>
                </a:r>
                <a:r>
                  <a:rPr lang="en-GB" sz="1100" dirty="0">
                    <a:solidFill>
                      <a:srgbClr val="2C2A29"/>
                    </a:solidFill>
                    <a:cs typeface="Arial" pitchFamily="34" charset="0"/>
                  </a:rPr>
                  <a:t>If you want to scale the image hold the </a:t>
                </a:r>
                <a:r>
                  <a:rPr lang="en-GB" sz="1100" b="1" dirty="0">
                    <a:solidFill>
                      <a:srgbClr val="2C2A29"/>
                    </a:solidFill>
                    <a:cs typeface="Arial" pitchFamily="34" charset="0"/>
                  </a:rPr>
                  <a:t>SHIFT</a:t>
                </a:r>
                <a:r>
                  <a:rPr lang="en-GB" sz="1100" dirty="0">
                    <a:solidFill>
                      <a:srgbClr val="2C2A29"/>
                    </a:solidFill>
                    <a:cs typeface="Arial" pitchFamily="34" charset="0"/>
                  </a:rPr>
                  <a:t> button down while dragging the corners of the image</a:t>
                </a:r>
              </a:p>
              <a:p>
                <a:endParaRPr lang="en-GB" sz="1100" dirty="0">
                  <a:solidFill>
                    <a:srgbClr val="2C2A29"/>
                  </a:solidFill>
                  <a:cs typeface="Arial" pitchFamily="34" charset="0"/>
                </a:endParaRPr>
              </a:p>
              <a:p>
                <a:endParaRPr lang="en-GB" sz="1100" dirty="0">
                  <a:solidFill>
                    <a:srgbClr val="2C2A29"/>
                  </a:solidFill>
                  <a:cs typeface="Arial" pitchFamily="34" charset="0"/>
                </a:endParaRPr>
              </a:p>
              <a:p>
                <a:endParaRPr lang="en-GB" sz="1100" dirty="0">
                  <a:solidFill>
                    <a:srgbClr val="2C2A29"/>
                  </a:solidFill>
                  <a:cs typeface="Arial" pitchFamily="34" charset="0"/>
                </a:endParaRPr>
              </a:p>
              <a:p>
                <a:pPr>
                  <a:defRPr/>
                </a:pPr>
                <a:r>
                  <a:rPr lang="en-GB" sz="1100" b="1" dirty="0">
                    <a:solidFill>
                      <a:srgbClr val="2C2A29"/>
                    </a:solidFill>
                    <a:cs typeface="Arial" pitchFamily="34" charset="0"/>
                  </a:rPr>
                  <a:t>5. </a:t>
                </a:r>
                <a:r>
                  <a:rPr lang="en-GB" sz="1100" dirty="0">
                    <a:solidFill>
                      <a:srgbClr val="2C2A29"/>
                    </a:solidFill>
                    <a:cs typeface="Arial" pitchFamily="34" charset="0"/>
                  </a:rPr>
                  <a:t>Right-click on the picture and select </a:t>
                </a:r>
                <a:r>
                  <a:rPr lang="en-GB" sz="1100" b="1" dirty="0">
                    <a:solidFill>
                      <a:srgbClr val="2C2A29"/>
                    </a:solidFill>
                    <a:cs typeface="Arial" pitchFamily="34" charset="0"/>
                  </a:rPr>
                  <a:t>Send to back</a:t>
                </a:r>
              </a:p>
            </p:txBody>
          </p:sp>
          <p:grpSp>
            <p:nvGrpSpPr>
              <p:cNvPr id="24" name="Gruppe 1"/>
              <p:cNvGrpSpPr>
                <a:grpSpLocks/>
              </p:cNvGrpSpPr>
              <p:nvPr userDrawn="1"/>
            </p:nvGrpSpPr>
            <p:grpSpPr bwMode="auto">
              <a:xfrm>
                <a:off x="9254797" y="4356775"/>
                <a:ext cx="331787" cy="342899"/>
                <a:chOff x="8337348" y="5840143"/>
                <a:chExt cx="331631" cy="343551"/>
              </a:xfrm>
            </p:grpSpPr>
            <p:pic>
              <p:nvPicPr>
                <p:cNvPr id="25" name="Picture 33"/>
                <p:cNvPicPr>
                  <a:picLocks noChangeAspect="1" noChangeArrowheads="1"/>
                </p:cNvPicPr>
                <p:nvPr userDrawn="1"/>
              </p:nvPicPr>
              <p:blipFill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8350876" y="5840143"/>
                  <a:ext cx="318103" cy="34355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26" name="Rounded Rectangle 34"/>
                <p:cNvSpPr/>
                <p:nvPr userDrawn="1"/>
              </p:nvSpPr>
              <p:spPr>
                <a:xfrm>
                  <a:off x="8337348" y="5840145"/>
                  <a:ext cx="209451" cy="171776"/>
                </a:xfrm>
                <a:prstGeom prst="roundRect">
                  <a:avLst/>
                </a:prstGeom>
                <a:noFill/>
                <a:ln w="19050">
                  <a:solidFill>
                    <a:srgbClr val="E31E36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>
                  <a:defPPr>
                    <a:defRPr lang="da-DK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>
                    <a:defRPr/>
                  </a:pPr>
                  <a:endParaRPr lang="en-GB" sz="2000" dirty="0">
                    <a:solidFill>
                      <a:prstClr val="white"/>
                    </a:solidFill>
                  </a:endParaRPr>
                </a:p>
              </p:txBody>
            </p:sp>
          </p:grpSp>
        </p:grpSp>
        <p:pic>
          <p:nvPicPr>
            <p:cNvPr id="22" name="Picture 30"/>
            <p:cNvPicPr>
              <a:picLocks noChangeAspect="1"/>
            </p:cNvPicPr>
            <p:nvPr userDrawn="1"/>
          </p:nvPicPr>
          <p:blipFill>
            <a:blip r:embed="rId5"/>
            <a:stretch>
              <a:fillRect/>
            </a:stretch>
          </p:blipFill>
          <p:spPr>
            <a:xfrm>
              <a:off x="-2002556" y="3367604"/>
              <a:ext cx="399069" cy="36913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22929378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large picture II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dirty="0"/>
              <a:t>Click to add section title</a:t>
            </a:r>
          </a:p>
        </p:txBody>
      </p:sp>
      <p:sp>
        <p:nvSpPr>
          <p:cNvPr id="13" name="White box"/>
          <p:cNvSpPr>
            <a:spLocks noGrp="1"/>
          </p:cNvSpPr>
          <p:nvPr>
            <p:ph type="body" sz="quarter" idx="17" hasCustomPrompt="1"/>
          </p:nvPr>
        </p:nvSpPr>
        <p:spPr>
          <a:xfrm>
            <a:off x="654049" y="3794561"/>
            <a:ext cx="11144851" cy="3070800"/>
          </a:xfrm>
          <a:blipFill>
            <a:blip r:embed="rId2"/>
            <a:stretch>
              <a:fillRect/>
            </a:stretch>
          </a:blipFill>
        </p:spPr>
        <p:txBody>
          <a:bodyPr lIns="0">
            <a:normAutofit/>
          </a:bodyPr>
          <a:lstStyle>
            <a:lvl1pPr>
              <a:defRPr sz="133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-</a:t>
            </a:r>
          </a:p>
        </p:txBody>
      </p:sp>
      <p:sp>
        <p:nvSpPr>
          <p:cNvPr id="17" name="Text Placeholder 2"/>
          <p:cNvSpPr>
            <a:spLocks noGrp="1"/>
          </p:cNvSpPr>
          <p:nvPr>
            <p:ph type="body" idx="18" hasCustomPrompt="1"/>
          </p:nvPr>
        </p:nvSpPr>
        <p:spPr>
          <a:xfrm>
            <a:off x="1298576" y="4269819"/>
            <a:ext cx="2705645" cy="2090639"/>
          </a:xfrm>
        </p:spPr>
        <p:txBody>
          <a:bodyPr>
            <a:noAutofit/>
          </a:bodyPr>
          <a:lstStyle>
            <a:lvl1pPr marL="0" indent="0">
              <a:buNone/>
              <a:defRPr lang="en-US" sz="3200" kern="1200" cap="none" baseline="0" dirty="0" smtClean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11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241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3pPr>
            <a:lvl4pPr marL="137136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48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60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272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19984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695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dirty="0"/>
              <a:t>Highlighting key element / words in red</a:t>
            </a:r>
          </a:p>
        </p:txBody>
      </p:sp>
      <p:sp>
        <p:nvSpPr>
          <p:cNvPr id="24" name="Text Placeholder 3"/>
          <p:cNvSpPr>
            <a:spLocks noGrp="1"/>
          </p:cNvSpPr>
          <p:nvPr>
            <p:ph type="body" sz="quarter" idx="23" hasCustomPrompt="1"/>
          </p:nvPr>
        </p:nvSpPr>
        <p:spPr>
          <a:xfrm>
            <a:off x="4622809" y="4269809"/>
            <a:ext cx="6271279" cy="2048424"/>
          </a:xfrm>
          <a:noFill/>
        </p:spPr>
        <p:txBody>
          <a:bodyPr wrap="square" lIns="0">
            <a:spAutoFit/>
          </a:bodyPr>
          <a:lstStyle>
            <a:lvl1pPr>
              <a:defRPr/>
            </a:lvl1pPr>
          </a:lstStyle>
          <a:p>
            <a:pPr lvl="0"/>
            <a:r>
              <a:rPr lang="en-GB" dirty="0"/>
              <a:t>Click to add text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  <p:sp>
        <p:nvSpPr>
          <p:cNvPr id="19" name="Gray line"/>
          <p:cNvSpPr>
            <a:spLocks noGrp="1"/>
          </p:cNvSpPr>
          <p:nvPr>
            <p:ph type="body" sz="quarter" idx="24" hasCustomPrompt="1"/>
          </p:nvPr>
        </p:nvSpPr>
        <p:spPr>
          <a:xfrm>
            <a:off x="4326943" y="4269811"/>
            <a:ext cx="14400" cy="2091600"/>
          </a:xfrm>
          <a:solidFill>
            <a:schemeClr val="tx1"/>
          </a:solidFill>
        </p:spPr>
        <p:txBody>
          <a:bodyPr/>
          <a:lstStyle>
            <a:lvl1pPr marL="0" indent="0">
              <a:buNone/>
              <a:defRPr sz="133">
                <a:solidFill>
                  <a:schemeClr val="tx1"/>
                </a:solidFill>
              </a:defRPr>
            </a:lvl1pPr>
          </a:lstStyle>
          <a:p>
            <a:pPr lvl="0"/>
            <a:r>
              <a:rPr lang="en-GB" dirty="0"/>
              <a:t>-</a:t>
            </a:r>
          </a:p>
        </p:txBody>
      </p:sp>
      <p:sp>
        <p:nvSpPr>
          <p:cNvPr id="11" name="Picture Placeholder 4"/>
          <p:cNvSpPr>
            <a:spLocks noGrp="1"/>
          </p:cNvSpPr>
          <p:nvPr>
            <p:ph type="pic" sz="quarter" idx="13" hasCustomPrompt="1"/>
          </p:nvPr>
        </p:nvSpPr>
        <p:spPr>
          <a:xfrm>
            <a:off x="75600" y="971999"/>
            <a:ext cx="12121200" cy="5896800"/>
          </a:xfrm>
          <a:noFill/>
        </p:spPr>
        <p:txBody>
          <a:bodyPr lIns="0" tIns="0" rIns="0" bIns="683902" anchor="ctr" anchorCtr="0">
            <a:normAutofit/>
          </a:bodyPr>
          <a:lstStyle>
            <a:lvl1pPr marL="0" marR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500" baseline="0">
                <a:solidFill>
                  <a:schemeClr val="tx1"/>
                </a:solidFill>
              </a:defRPr>
            </a:lvl1pPr>
          </a:lstStyle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noProof="0" dirty="0"/>
              <a:t>Click on icon to insert picture, remember to </a:t>
            </a:r>
            <a:r>
              <a:rPr lang="en-GB" sz="1500" kern="1200" baseline="0" noProof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right-click on the picture and select Send to back</a:t>
            </a:r>
            <a:r>
              <a:rPr lang="en-GB" noProof="0" dirty="0"/>
              <a:t>  </a:t>
            </a:r>
          </a:p>
        </p:txBody>
      </p:sp>
      <p:sp>
        <p:nvSpPr>
          <p:cNvPr id="4" name="Date Placeholder 3" hidden="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D2C737-C459-4647-8958-BB59048C64D8}" type="datetime1">
              <a:rPr lang="nl-NL">
                <a:solidFill>
                  <a:srgbClr val="808285"/>
                </a:solidFill>
              </a:rPr>
              <a:pPr/>
              <a:t>19-04-19</a:t>
            </a:fld>
            <a:endParaRPr dirty="0">
              <a:solidFill>
                <a:srgbClr val="808285"/>
              </a:solidFill>
            </a:endParaRPr>
          </a:p>
        </p:txBody>
      </p:sp>
      <p:sp>
        <p:nvSpPr>
          <p:cNvPr id="5" name="Footer Placeholder 4" hidden="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>
              <a:solidFill>
                <a:srgbClr val="808285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425281-793C-44B6-9FB4-1EB1BF188BFD}" type="slidenum">
              <a:rPr lang="en-GB" smtClean="0">
                <a:solidFill>
                  <a:srgbClr val="808285"/>
                </a:solidFill>
              </a:rPr>
              <a:pPr/>
              <a:t>‹nr.›</a:t>
            </a:fld>
            <a:endParaRPr lang="en-GB" dirty="0">
              <a:solidFill>
                <a:srgbClr val="808285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448000" y="1"/>
            <a:ext cx="2287413" cy="1286027"/>
          </a:xfrm>
          <a:prstGeom prst="rect">
            <a:avLst/>
          </a:prstGeom>
        </p:spPr>
      </p:pic>
      <p:grpSp>
        <p:nvGrpSpPr>
          <p:cNvPr id="34" name="Group 28"/>
          <p:cNvGrpSpPr/>
          <p:nvPr userDrawn="1"/>
        </p:nvGrpSpPr>
        <p:grpSpPr>
          <a:xfrm>
            <a:off x="12360705" y="2322799"/>
            <a:ext cx="1871663" cy="3216265"/>
            <a:chOff x="-2008947" y="2420888"/>
            <a:chExt cx="1871662" cy="3216263"/>
          </a:xfrm>
        </p:grpSpPr>
        <p:grpSp>
          <p:nvGrpSpPr>
            <p:cNvPr id="35" name="Gruppe 1"/>
            <p:cNvGrpSpPr/>
            <p:nvPr userDrawn="1"/>
          </p:nvGrpSpPr>
          <p:grpSpPr>
            <a:xfrm>
              <a:off x="-2008947" y="2420888"/>
              <a:ext cx="1871662" cy="3216263"/>
              <a:chOff x="9231313" y="2327275"/>
              <a:chExt cx="1871662" cy="3216263"/>
            </a:xfrm>
          </p:grpSpPr>
          <p:sp>
            <p:nvSpPr>
              <p:cNvPr id="37" name="TextBox 31"/>
              <p:cNvSpPr txBox="1">
                <a:spLocks noChangeArrowheads="1"/>
              </p:cNvSpPr>
              <p:nvPr userDrawn="1"/>
            </p:nvSpPr>
            <p:spPr bwMode="auto">
              <a:xfrm>
                <a:off x="9231313" y="2327275"/>
                <a:ext cx="1871662" cy="321626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>
                <a:spAutoFit/>
              </a:bodyPr>
              <a:lstStyle>
                <a:defPPr>
                  <a:defRPr lang="da-DK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9pPr>
              </a:lstStyle>
              <a:p>
                <a:r>
                  <a:rPr lang="en-GB" sz="1100" b="1" dirty="0">
                    <a:solidFill>
                      <a:srgbClr val="2C2A29"/>
                    </a:solidFill>
                    <a:cs typeface="Arial" pitchFamily="34" charset="0"/>
                  </a:rPr>
                  <a:t>Insert Picture</a:t>
                </a:r>
              </a:p>
              <a:p>
                <a:r>
                  <a:rPr lang="en-GB" sz="1100" b="1" dirty="0">
                    <a:solidFill>
                      <a:srgbClr val="2C2A29"/>
                    </a:solidFill>
                    <a:cs typeface="Arial" pitchFamily="34" charset="0"/>
                  </a:rPr>
                  <a:t>1.</a:t>
                </a:r>
                <a:r>
                  <a:rPr lang="en-GB" sz="1100" dirty="0">
                    <a:solidFill>
                      <a:srgbClr val="2C2A29"/>
                    </a:solidFill>
                    <a:cs typeface="Arial" pitchFamily="34" charset="0"/>
                  </a:rPr>
                  <a:t> Click thumbnail image icon in the middle of the placeholder </a:t>
                </a:r>
              </a:p>
              <a:p>
                <a:r>
                  <a:rPr lang="en-GB" sz="1100" b="1" dirty="0">
                    <a:solidFill>
                      <a:srgbClr val="2C2A29"/>
                    </a:solidFill>
                    <a:cs typeface="Arial" pitchFamily="34" charset="0"/>
                  </a:rPr>
                  <a:t>2. </a:t>
                </a:r>
                <a:r>
                  <a:rPr lang="en-GB" sz="1100" dirty="0">
                    <a:solidFill>
                      <a:srgbClr val="2C2A29"/>
                    </a:solidFill>
                    <a:cs typeface="Arial" pitchFamily="34" charset="0"/>
                  </a:rPr>
                  <a:t>add the desired picture</a:t>
                </a:r>
              </a:p>
              <a:p>
                <a:r>
                  <a:rPr lang="en-GB" sz="1100" b="1" dirty="0">
                    <a:solidFill>
                      <a:srgbClr val="2C2A29"/>
                    </a:solidFill>
                    <a:cs typeface="Arial" pitchFamily="34" charset="0"/>
                  </a:rPr>
                  <a:t>3. </a:t>
                </a:r>
                <a:r>
                  <a:rPr lang="en-GB" sz="1100" dirty="0">
                    <a:solidFill>
                      <a:srgbClr val="2C2A29"/>
                    </a:solidFill>
                    <a:cs typeface="Arial" pitchFamily="34" charset="0"/>
                  </a:rPr>
                  <a:t>Click </a:t>
                </a:r>
                <a:r>
                  <a:rPr lang="en-GB" sz="1100" b="1" dirty="0">
                    <a:solidFill>
                      <a:srgbClr val="2C2A29"/>
                    </a:solidFill>
                    <a:cs typeface="Arial" pitchFamily="34" charset="0"/>
                  </a:rPr>
                  <a:t>Crop</a:t>
                </a:r>
                <a:r>
                  <a:rPr lang="en-GB" sz="1100" dirty="0">
                    <a:solidFill>
                      <a:srgbClr val="2C2A29"/>
                    </a:solidFill>
                    <a:cs typeface="Arial" pitchFamily="34" charset="0"/>
                  </a:rPr>
                  <a:t> to change </a:t>
                </a:r>
              </a:p>
              <a:p>
                <a:r>
                  <a:rPr lang="en-GB" sz="1100" dirty="0">
                    <a:solidFill>
                      <a:srgbClr val="2C2A29"/>
                    </a:solidFill>
                    <a:cs typeface="Arial" pitchFamily="34" charset="0"/>
                  </a:rPr>
                  <a:t>focus of the image / size</a:t>
                </a:r>
              </a:p>
              <a:p>
                <a:r>
                  <a:rPr lang="en-GB" sz="1100" dirty="0">
                    <a:solidFill>
                      <a:srgbClr val="2C2A29"/>
                    </a:solidFill>
                    <a:cs typeface="Arial" pitchFamily="34" charset="0"/>
                  </a:rPr>
                  <a:t> </a:t>
                </a:r>
              </a:p>
              <a:p>
                <a:endParaRPr lang="en-GB" sz="1100" dirty="0">
                  <a:solidFill>
                    <a:srgbClr val="2C2A29"/>
                  </a:solidFill>
                  <a:cs typeface="Arial" pitchFamily="34" charset="0"/>
                </a:endParaRPr>
              </a:p>
              <a:p>
                <a:endParaRPr lang="en-GB" sz="1100" dirty="0">
                  <a:solidFill>
                    <a:srgbClr val="2C2A29"/>
                  </a:solidFill>
                  <a:cs typeface="Arial" pitchFamily="34" charset="0"/>
                </a:endParaRPr>
              </a:p>
              <a:p>
                <a:r>
                  <a:rPr lang="en-GB" sz="1100" b="1" dirty="0">
                    <a:solidFill>
                      <a:srgbClr val="2C2A29"/>
                    </a:solidFill>
                    <a:cs typeface="Arial" pitchFamily="34" charset="0"/>
                  </a:rPr>
                  <a:t>4. </a:t>
                </a:r>
                <a:r>
                  <a:rPr lang="en-GB" sz="1100" dirty="0">
                    <a:solidFill>
                      <a:srgbClr val="2C2A29"/>
                    </a:solidFill>
                    <a:cs typeface="Arial" pitchFamily="34" charset="0"/>
                  </a:rPr>
                  <a:t>If you want to scale the image hold the </a:t>
                </a:r>
                <a:r>
                  <a:rPr lang="en-GB" sz="1100" b="1" dirty="0">
                    <a:solidFill>
                      <a:srgbClr val="2C2A29"/>
                    </a:solidFill>
                    <a:cs typeface="Arial" pitchFamily="34" charset="0"/>
                  </a:rPr>
                  <a:t>SHIFT</a:t>
                </a:r>
                <a:r>
                  <a:rPr lang="en-GB" sz="1100" dirty="0">
                    <a:solidFill>
                      <a:srgbClr val="2C2A29"/>
                    </a:solidFill>
                    <a:cs typeface="Arial" pitchFamily="34" charset="0"/>
                  </a:rPr>
                  <a:t> button down while dragging the corners of the image</a:t>
                </a:r>
              </a:p>
              <a:p>
                <a:endParaRPr lang="en-GB" sz="1100" dirty="0">
                  <a:solidFill>
                    <a:srgbClr val="2C2A29"/>
                  </a:solidFill>
                  <a:cs typeface="Arial" pitchFamily="34" charset="0"/>
                </a:endParaRPr>
              </a:p>
              <a:p>
                <a:endParaRPr lang="en-GB" sz="1100" dirty="0">
                  <a:solidFill>
                    <a:srgbClr val="2C2A29"/>
                  </a:solidFill>
                  <a:cs typeface="Arial" pitchFamily="34" charset="0"/>
                </a:endParaRPr>
              </a:p>
              <a:p>
                <a:endParaRPr lang="en-GB" sz="1100" dirty="0">
                  <a:solidFill>
                    <a:srgbClr val="2C2A29"/>
                  </a:solidFill>
                  <a:cs typeface="Arial" pitchFamily="34" charset="0"/>
                </a:endParaRPr>
              </a:p>
              <a:p>
                <a:pPr>
                  <a:defRPr/>
                </a:pPr>
                <a:r>
                  <a:rPr lang="en-GB" sz="1100" b="1" dirty="0">
                    <a:solidFill>
                      <a:srgbClr val="2C2A29"/>
                    </a:solidFill>
                    <a:cs typeface="Arial" pitchFamily="34" charset="0"/>
                  </a:rPr>
                  <a:t>5. </a:t>
                </a:r>
                <a:r>
                  <a:rPr lang="en-GB" sz="1100" dirty="0">
                    <a:solidFill>
                      <a:srgbClr val="2C2A29"/>
                    </a:solidFill>
                    <a:cs typeface="Arial" pitchFamily="34" charset="0"/>
                  </a:rPr>
                  <a:t>Right-click on the picture and select </a:t>
                </a:r>
                <a:r>
                  <a:rPr lang="en-GB" sz="1100" b="1" dirty="0">
                    <a:solidFill>
                      <a:srgbClr val="2C2A29"/>
                    </a:solidFill>
                    <a:cs typeface="Arial" pitchFamily="34" charset="0"/>
                  </a:rPr>
                  <a:t>Send to back</a:t>
                </a:r>
              </a:p>
            </p:txBody>
          </p:sp>
          <p:grpSp>
            <p:nvGrpSpPr>
              <p:cNvPr id="38" name="Gruppe 1"/>
              <p:cNvGrpSpPr>
                <a:grpSpLocks/>
              </p:cNvGrpSpPr>
              <p:nvPr userDrawn="1"/>
            </p:nvGrpSpPr>
            <p:grpSpPr bwMode="auto">
              <a:xfrm>
                <a:off x="9254797" y="4356775"/>
                <a:ext cx="331787" cy="342899"/>
                <a:chOff x="8337348" y="5840143"/>
                <a:chExt cx="331631" cy="343551"/>
              </a:xfrm>
            </p:grpSpPr>
            <p:pic>
              <p:nvPicPr>
                <p:cNvPr id="39" name="Picture 33"/>
                <p:cNvPicPr>
                  <a:picLocks noChangeAspect="1" noChangeArrowheads="1"/>
                </p:cNvPicPr>
                <p:nvPr userDrawn="1"/>
              </p:nvPicPr>
              <p:blipFill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8350876" y="5840143"/>
                  <a:ext cx="318103" cy="34355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40" name="Rounded Rectangle 34"/>
                <p:cNvSpPr/>
                <p:nvPr userDrawn="1"/>
              </p:nvSpPr>
              <p:spPr>
                <a:xfrm>
                  <a:off x="8337348" y="5840145"/>
                  <a:ext cx="209451" cy="171776"/>
                </a:xfrm>
                <a:prstGeom prst="roundRect">
                  <a:avLst/>
                </a:prstGeom>
                <a:noFill/>
                <a:ln w="19050">
                  <a:solidFill>
                    <a:srgbClr val="E31E36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>
                  <a:defPPr>
                    <a:defRPr lang="da-DK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>
                    <a:defRPr/>
                  </a:pPr>
                  <a:endParaRPr lang="en-GB" sz="2000" dirty="0">
                    <a:solidFill>
                      <a:prstClr val="white"/>
                    </a:solidFill>
                  </a:endParaRPr>
                </a:p>
              </p:txBody>
            </p:sp>
          </p:grpSp>
        </p:grpSp>
        <p:pic>
          <p:nvPicPr>
            <p:cNvPr id="36" name="Picture 30"/>
            <p:cNvPicPr>
              <a:picLocks noChangeAspect="1"/>
            </p:cNvPicPr>
            <p:nvPr userDrawn="1"/>
          </p:nvPicPr>
          <p:blipFill>
            <a:blip r:embed="rId5"/>
            <a:stretch>
              <a:fillRect/>
            </a:stretch>
          </p:blipFill>
          <p:spPr>
            <a:xfrm>
              <a:off x="-2002556" y="3367604"/>
              <a:ext cx="399069" cy="36913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01700892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hidden="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" y="-1"/>
            <a:ext cx="12189823" cy="685954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dirty="0"/>
              <a:t>Click to add section title</a:t>
            </a:r>
          </a:p>
        </p:txBody>
      </p:sp>
      <p:sp>
        <p:nvSpPr>
          <p:cNvPr id="9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54053" y="1504951"/>
            <a:ext cx="5080819" cy="468000"/>
          </a:xfrm>
        </p:spPr>
        <p:txBody>
          <a:bodyPr>
            <a:normAutofit/>
          </a:bodyPr>
          <a:lstStyle>
            <a:lvl1pPr marL="0" indent="0">
              <a:buNone/>
              <a:defRPr sz="2800" cap="none" baseline="0">
                <a:solidFill>
                  <a:schemeClr val="tx1"/>
                </a:solidFill>
              </a:defRPr>
            </a:lvl1pPr>
            <a:lvl2pPr marL="45711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241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3pPr>
            <a:lvl4pPr marL="137136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48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60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272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19984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695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dirty="0"/>
              <a:t>Click to add slide message</a:t>
            </a:r>
          </a:p>
        </p:txBody>
      </p:sp>
      <p:sp>
        <p:nvSpPr>
          <p:cNvPr id="11" name="Text Placeholder 3"/>
          <p:cNvSpPr>
            <a:spLocks noGrp="1"/>
          </p:cNvSpPr>
          <p:nvPr>
            <p:ph type="body" sz="quarter" idx="14" hasCustomPrompt="1"/>
          </p:nvPr>
        </p:nvSpPr>
        <p:spPr>
          <a:xfrm>
            <a:off x="654051" y="1989212"/>
            <a:ext cx="5080820" cy="504000"/>
          </a:xfrm>
        </p:spPr>
        <p:txBody>
          <a:bodyPr>
            <a:normAutofit/>
          </a:bodyPr>
          <a:lstStyle>
            <a:lvl1pPr marL="0" indent="0">
              <a:buNone/>
              <a:defRPr sz="3200" cap="none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GB" dirty="0"/>
              <a:t>Highlighting key element / words in red</a:t>
            </a:r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13" hasCustomPrompt="1"/>
          </p:nvPr>
        </p:nvSpPr>
        <p:spPr>
          <a:xfrm>
            <a:off x="1298577" y="3284539"/>
            <a:ext cx="4443275" cy="3071812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GB" dirty="0"/>
              <a:t>Click to add text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  <p:sp>
        <p:nvSpPr>
          <p:cNvPr id="8" name="Content Placeholder 5"/>
          <p:cNvSpPr>
            <a:spLocks noGrp="1"/>
          </p:cNvSpPr>
          <p:nvPr>
            <p:ph sz="quarter" idx="16" hasCustomPrompt="1"/>
          </p:nvPr>
        </p:nvSpPr>
        <p:spPr>
          <a:xfrm>
            <a:off x="6167439" y="972009"/>
            <a:ext cx="5053012" cy="5384351"/>
          </a:xfrm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lang="en-GB" dirty="0"/>
              <a:t>Click to add text, table or chart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2A51CE-F505-41EA-8663-BD227B542C44}" type="datetime1">
              <a:rPr lang="nl-NL">
                <a:solidFill>
                  <a:srgbClr val="808285"/>
                </a:solidFill>
              </a:rPr>
              <a:pPr/>
              <a:t>19-04-19</a:t>
            </a:fld>
            <a:endParaRPr dirty="0">
              <a:solidFill>
                <a:srgbClr val="808285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>
              <a:solidFill>
                <a:srgbClr val="808285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425281-793C-44B6-9FB4-1EB1BF188BFD}" type="slidenum">
              <a:rPr lang="en-GB" smtClean="0">
                <a:solidFill>
                  <a:srgbClr val="808285"/>
                </a:solidFill>
              </a:rPr>
              <a:pPr/>
              <a:t>‹nr.›</a:t>
            </a:fld>
            <a:endParaRPr lang="en-GB" dirty="0">
              <a:solidFill>
                <a:srgbClr val="808285"/>
              </a:solidFill>
            </a:endParaRPr>
          </a:p>
        </p:txBody>
      </p:sp>
      <p:grpSp>
        <p:nvGrpSpPr>
          <p:cNvPr id="12" name="Group 11"/>
          <p:cNvGrpSpPr>
            <a:grpSpLocks/>
          </p:cNvGrpSpPr>
          <p:nvPr userDrawn="1"/>
        </p:nvGrpSpPr>
        <p:grpSpPr bwMode="auto">
          <a:xfrm>
            <a:off x="-2289877" y="3284541"/>
            <a:ext cx="2106612" cy="1523494"/>
            <a:chOff x="-2231300" y="2231625"/>
            <a:chExt cx="2106943" cy="1523188"/>
          </a:xfrm>
        </p:grpSpPr>
        <p:sp>
          <p:nvSpPr>
            <p:cNvPr id="13" name="TextBox 17"/>
            <p:cNvSpPr txBox="1">
              <a:spLocks noChangeArrowheads="1"/>
            </p:cNvSpPr>
            <p:nvPr userDrawn="1"/>
          </p:nvSpPr>
          <p:spPr bwMode="auto">
            <a:xfrm>
              <a:off x="-2231300" y="2231625"/>
              <a:ext cx="2105356" cy="15231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defPPr>
                <a:defRPr lang="da-DK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9pPr>
            </a:lstStyle>
            <a:p>
              <a:pPr algn="r">
                <a:defRPr/>
              </a:pPr>
              <a:r>
                <a:rPr lang="en-GB" altLang="da-DK" sz="1100" noProof="1">
                  <a:solidFill>
                    <a:srgbClr val="2C2A29"/>
                  </a:solidFill>
                  <a:latin typeface="Arial" panose="020B0604020202020204"/>
                  <a:cs typeface="Arial" charset="0"/>
                </a:rPr>
                <a:t>To add preformatted bullets,</a:t>
              </a:r>
            </a:p>
            <a:p>
              <a:pPr algn="r">
                <a:defRPr/>
              </a:pPr>
              <a:r>
                <a:rPr lang="en-GB" altLang="da-DK" sz="1100" noProof="1">
                  <a:solidFill>
                    <a:srgbClr val="2C2A29"/>
                  </a:solidFill>
                  <a:latin typeface="Arial" panose="020B0604020202020204"/>
                  <a:cs typeface="Arial" charset="0"/>
                </a:rPr>
                <a:t>click the </a:t>
              </a:r>
              <a:r>
                <a:rPr lang="en-GB" altLang="da-DK" sz="1100" b="1" noProof="1">
                  <a:solidFill>
                    <a:srgbClr val="2C2A29"/>
                  </a:solidFill>
                  <a:latin typeface="Arial" panose="020B0604020202020204"/>
                  <a:cs typeface="Arial" charset="0"/>
                </a:rPr>
                <a:t>Home</a:t>
              </a:r>
              <a:r>
                <a:rPr lang="en-GB" altLang="da-DK" sz="1100" noProof="1">
                  <a:solidFill>
                    <a:srgbClr val="2C2A29"/>
                  </a:solidFill>
                  <a:latin typeface="Arial" panose="020B0604020202020204"/>
                  <a:cs typeface="Arial" charset="0"/>
                </a:rPr>
                <a:t> tab and select</a:t>
              </a:r>
            </a:p>
            <a:p>
              <a:pPr algn="r">
                <a:defRPr/>
              </a:pPr>
              <a:r>
                <a:rPr lang="en-GB" altLang="da-DK" sz="1100" b="1" noProof="1">
                  <a:solidFill>
                    <a:srgbClr val="2C2A29"/>
                  </a:solidFill>
                  <a:latin typeface="Arial" panose="020B0604020202020204"/>
                  <a:cs typeface="Arial" charset="0"/>
                </a:rPr>
                <a:t>Increase Indent</a:t>
              </a:r>
            </a:p>
            <a:p>
              <a:pPr algn="r">
                <a:defRPr/>
              </a:pPr>
              <a:endParaRPr lang="en-GB" altLang="da-DK" sz="1100" noProof="1">
                <a:solidFill>
                  <a:srgbClr val="2C2A29"/>
                </a:solidFill>
                <a:latin typeface="Arial" panose="020B0604020202020204"/>
                <a:cs typeface="Arial" charset="0"/>
              </a:endParaRPr>
            </a:p>
            <a:p>
              <a:pPr algn="r">
                <a:defRPr/>
              </a:pPr>
              <a:endParaRPr lang="en-GB" altLang="da-DK" sz="1100" noProof="1">
                <a:solidFill>
                  <a:srgbClr val="2C2A29"/>
                </a:solidFill>
                <a:latin typeface="Arial" panose="020B0604020202020204"/>
                <a:cs typeface="Arial" charset="0"/>
              </a:endParaRPr>
            </a:p>
            <a:p>
              <a:pPr algn="r">
                <a:defRPr/>
              </a:pPr>
              <a:r>
                <a:rPr lang="en-GB" altLang="da-DK" sz="1100" noProof="1">
                  <a:solidFill>
                    <a:srgbClr val="2C2A29"/>
                  </a:solidFill>
                  <a:latin typeface="Arial" panose="020B0604020202020204"/>
                  <a:cs typeface="Arial" charset="0"/>
                </a:rPr>
                <a:t>Click </a:t>
              </a:r>
              <a:r>
                <a:rPr lang="en-GB" altLang="da-DK" sz="1100" b="1" noProof="1">
                  <a:solidFill>
                    <a:srgbClr val="2C2A29"/>
                  </a:solidFill>
                  <a:latin typeface="Arial" panose="020B0604020202020204"/>
                  <a:cs typeface="Arial" charset="0"/>
                </a:rPr>
                <a:t>Decrease Indent</a:t>
              </a:r>
            </a:p>
            <a:p>
              <a:pPr algn="r">
                <a:defRPr/>
              </a:pPr>
              <a:r>
                <a:rPr lang="en-GB" altLang="da-DK" sz="1100" noProof="1">
                  <a:solidFill>
                    <a:srgbClr val="2C2A29"/>
                  </a:solidFill>
                  <a:latin typeface="Arial" panose="020B0604020202020204"/>
                  <a:cs typeface="Arial" charset="0"/>
                </a:rPr>
                <a:t>to return to the previous list design</a:t>
              </a:r>
            </a:p>
            <a:p>
              <a:pPr algn="r">
                <a:defRPr/>
              </a:pPr>
              <a:r>
                <a:rPr lang="en-GB" altLang="da-DK" sz="1100" b="1" noProof="1">
                  <a:solidFill>
                    <a:srgbClr val="2C2A29"/>
                  </a:solidFill>
                  <a:latin typeface="Arial" panose="020B0604020202020204"/>
                  <a:cs typeface="Arial" charset="0"/>
                </a:rPr>
                <a:t> </a:t>
              </a:r>
            </a:p>
          </p:txBody>
        </p:sp>
        <p:grpSp>
          <p:nvGrpSpPr>
            <p:cNvPr id="14" name="Group 13"/>
            <p:cNvGrpSpPr>
              <a:grpSpLocks/>
            </p:cNvGrpSpPr>
            <p:nvPr userDrawn="1"/>
          </p:nvGrpSpPr>
          <p:grpSpPr bwMode="auto">
            <a:xfrm>
              <a:off x="-544672" y="2731719"/>
              <a:ext cx="419742" cy="242548"/>
              <a:chOff x="-832082" y="3286289"/>
              <a:chExt cx="358924" cy="219989"/>
            </a:xfrm>
          </p:grpSpPr>
          <p:pic>
            <p:nvPicPr>
              <p:cNvPr id="19" name="Picture 18"/>
              <p:cNvPicPr>
                <a:picLocks noChangeAspect="1" noChangeArrowheads="1"/>
              </p:cNvPicPr>
              <p:nvPr userDrawn="1"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-832082" y="3286289"/>
                <a:ext cx="358924" cy="21998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sp>
            <p:nvSpPr>
              <p:cNvPr id="20" name="Rounded Rectangle 19"/>
              <p:cNvSpPr/>
              <p:nvPr userDrawn="1"/>
            </p:nvSpPr>
            <p:spPr bwMode="auto">
              <a:xfrm>
                <a:off x="-653241" y="3287610"/>
                <a:ext cx="169711" cy="215935"/>
              </a:xfrm>
              <a:prstGeom prst="roundRect">
                <a:avLst/>
              </a:prstGeom>
              <a:noFill/>
              <a:ln w="12700"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anchor="ctr"/>
              <a:lstStyle>
                <a:defPPr>
                  <a:defRPr lang="da-DK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defRPr/>
                </a:pPr>
                <a:endParaRPr lang="en-GB" sz="2300" noProof="1">
                  <a:solidFill>
                    <a:prstClr val="white"/>
                  </a:solidFill>
                  <a:latin typeface="HelveticaNeueLT Std Lt Cn" pitchFamily="34" charset="0"/>
                </a:endParaRPr>
              </a:p>
            </p:txBody>
          </p:sp>
        </p:grpSp>
        <p:grpSp>
          <p:nvGrpSpPr>
            <p:cNvPr id="15" name="Group 14"/>
            <p:cNvGrpSpPr>
              <a:grpSpLocks/>
            </p:cNvGrpSpPr>
            <p:nvPr userDrawn="1"/>
          </p:nvGrpSpPr>
          <p:grpSpPr bwMode="auto">
            <a:xfrm>
              <a:off x="-531551" y="3339969"/>
              <a:ext cx="407194" cy="245526"/>
              <a:chOff x="-474298" y="3592325"/>
              <a:chExt cx="348194" cy="222690"/>
            </a:xfrm>
          </p:grpSpPr>
          <p:pic>
            <p:nvPicPr>
              <p:cNvPr id="16" name="Picture 15"/>
              <p:cNvPicPr>
                <a:picLocks noChangeAspect="1" noChangeArrowheads="1"/>
              </p:cNvPicPr>
              <p:nvPr userDrawn="1"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-474298" y="3592325"/>
                <a:ext cx="348194" cy="22269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sp>
            <p:nvSpPr>
              <p:cNvPr id="17" name="Rectangle 16"/>
              <p:cNvSpPr/>
              <p:nvPr userDrawn="1"/>
            </p:nvSpPr>
            <p:spPr bwMode="auto">
              <a:xfrm>
                <a:off x="-297173" y="3594762"/>
                <a:ext cx="171069" cy="211616"/>
              </a:xfrm>
              <a:prstGeom prst="rect">
                <a:avLst/>
              </a:prstGeom>
              <a:solidFill>
                <a:srgbClr val="FFFFFF">
                  <a:alpha val="65882"/>
                </a:srgbClr>
              </a:solidFill>
              <a:ln w="31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anchor="ctr"/>
              <a:lstStyle>
                <a:defPPr>
                  <a:defRPr lang="da-DK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defRPr/>
                </a:pPr>
                <a:endParaRPr lang="en-GB" sz="2300" noProof="1">
                  <a:solidFill>
                    <a:prstClr val="white"/>
                  </a:solidFill>
                  <a:latin typeface="HelveticaNeueLT Std Lt Cn" pitchFamily="34" charset="0"/>
                </a:endParaRPr>
              </a:p>
            </p:txBody>
          </p:sp>
          <p:sp>
            <p:nvSpPr>
              <p:cNvPr id="18" name="Rounded Rectangle 17"/>
              <p:cNvSpPr/>
              <p:nvPr userDrawn="1"/>
            </p:nvSpPr>
            <p:spPr bwMode="auto">
              <a:xfrm>
                <a:off x="-465528" y="3597641"/>
                <a:ext cx="168354" cy="217374"/>
              </a:xfrm>
              <a:prstGeom prst="roundRect">
                <a:avLst/>
              </a:prstGeom>
              <a:noFill/>
              <a:ln w="12700"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anchor="ctr"/>
              <a:lstStyle>
                <a:defPPr>
                  <a:defRPr lang="da-DK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defRPr/>
                </a:pPr>
                <a:endParaRPr lang="en-GB" sz="2300" noProof="1">
                  <a:solidFill>
                    <a:prstClr val="white"/>
                  </a:solidFill>
                  <a:latin typeface="HelveticaNeueLT Std Lt Cn" pitchFamily="34" charset="0"/>
                </a:endParaRPr>
              </a:p>
            </p:txBody>
          </p:sp>
        </p:grpSp>
      </p:grp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087998" y="1"/>
            <a:ext cx="1943100" cy="10952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123171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larg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hidden="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" y="-1"/>
            <a:ext cx="12189823" cy="685954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dirty="0"/>
              <a:t>Click to add section title</a:t>
            </a:r>
          </a:p>
        </p:txBody>
      </p:sp>
      <p:sp>
        <p:nvSpPr>
          <p:cNvPr id="9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54059" y="1504951"/>
            <a:ext cx="10566399" cy="576000"/>
          </a:xfrm>
        </p:spPr>
        <p:txBody>
          <a:bodyPr>
            <a:normAutofit/>
          </a:bodyPr>
          <a:lstStyle>
            <a:lvl1pPr marL="0" marR="0" indent="0" algn="l" defTabSz="91424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 lang="en-US" sz="3200" kern="1200" cap="none" baseline="0" dirty="0" smtClean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11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241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3pPr>
            <a:lvl4pPr marL="137136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48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60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272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19984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695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dirty="0"/>
              <a:t>Highlighting key element / words in red</a:t>
            </a:r>
          </a:p>
        </p:txBody>
      </p:sp>
      <p:sp>
        <p:nvSpPr>
          <p:cNvPr id="8" name="Content Placeholder 5"/>
          <p:cNvSpPr>
            <a:spLocks noGrp="1"/>
          </p:cNvSpPr>
          <p:nvPr>
            <p:ph sz="quarter" idx="16" hasCustomPrompt="1"/>
          </p:nvPr>
        </p:nvSpPr>
        <p:spPr>
          <a:xfrm>
            <a:off x="654051" y="2880253"/>
            <a:ext cx="10566400" cy="3476099"/>
          </a:xfrm>
        </p:spPr>
        <p:txBody>
          <a:bodyPr>
            <a:normAutofit/>
          </a:bodyPr>
          <a:lstStyle>
            <a:lvl1pPr marL="287947" indent="-287947">
              <a:buClr>
                <a:schemeClr val="accent1"/>
              </a:buClr>
              <a:buFont typeface="Arial" panose="020B0604020202020204" pitchFamily="34" charset="0"/>
              <a:buChar char="•"/>
              <a:defRPr baseline="0"/>
            </a:lvl1pPr>
            <a:lvl2pPr marL="575902" indent="-287947">
              <a:buFont typeface="Arial" panose="020B0604020202020204" pitchFamily="34" charset="0"/>
              <a:buChar char="–"/>
              <a:defRPr/>
            </a:lvl2pPr>
            <a:lvl3pPr marL="611891" indent="-287947">
              <a:spcAft>
                <a:spcPts val="600"/>
              </a:spcAft>
              <a:defRPr lang="en-GB" sz="2000" b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863850" indent="-287947">
              <a:defRPr/>
            </a:lvl4pPr>
            <a:lvl5pPr marL="1079813" indent="-287947">
              <a:defRPr sz="1600"/>
            </a:lvl5pPr>
          </a:lstStyle>
          <a:p>
            <a:pPr lvl="0"/>
            <a:r>
              <a:rPr lang="en-GB" dirty="0"/>
              <a:t>Click to add text, table or chart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DCD442-54C2-44B3-900E-8C29E40D0605}" type="datetime1">
              <a:rPr lang="nl-NL">
                <a:solidFill>
                  <a:srgbClr val="808285"/>
                </a:solidFill>
              </a:rPr>
              <a:pPr/>
              <a:t>19-04-19</a:t>
            </a:fld>
            <a:endParaRPr dirty="0">
              <a:solidFill>
                <a:srgbClr val="808285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>
              <a:solidFill>
                <a:srgbClr val="808285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425281-793C-44B6-9FB4-1EB1BF188BFD}" type="slidenum">
              <a:rPr lang="en-GB" smtClean="0">
                <a:solidFill>
                  <a:srgbClr val="808285"/>
                </a:solidFill>
              </a:rPr>
              <a:pPr/>
              <a:t>‹nr.›</a:t>
            </a:fld>
            <a:endParaRPr lang="en-GB" dirty="0">
              <a:solidFill>
                <a:srgbClr val="808285"/>
              </a:solidFill>
            </a:endParaRPr>
          </a:p>
        </p:txBody>
      </p:sp>
      <p:grpSp>
        <p:nvGrpSpPr>
          <p:cNvPr id="10" name="Group 9"/>
          <p:cNvGrpSpPr>
            <a:grpSpLocks/>
          </p:cNvGrpSpPr>
          <p:nvPr userDrawn="1"/>
        </p:nvGrpSpPr>
        <p:grpSpPr bwMode="auto">
          <a:xfrm>
            <a:off x="-2289877" y="3284541"/>
            <a:ext cx="2106612" cy="1523494"/>
            <a:chOff x="-2231300" y="2231625"/>
            <a:chExt cx="2106943" cy="1523188"/>
          </a:xfrm>
        </p:grpSpPr>
        <p:sp>
          <p:nvSpPr>
            <p:cNvPr id="11" name="TextBox 17"/>
            <p:cNvSpPr txBox="1">
              <a:spLocks noChangeArrowheads="1"/>
            </p:cNvSpPr>
            <p:nvPr userDrawn="1"/>
          </p:nvSpPr>
          <p:spPr bwMode="auto">
            <a:xfrm>
              <a:off x="-2231300" y="2231625"/>
              <a:ext cx="2105356" cy="15231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defPPr>
                <a:defRPr lang="da-DK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9pPr>
            </a:lstStyle>
            <a:p>
              <a:pPr algn="r">
                <a:defRPr/>
              </a:pPr>
              <a:r>
                <a:rPr lang="en-GB" altLang="da-DK" sz="1100" noProof="1">
                  <a:solidFill>
                    <a:srgbClr val="2C2A29"/>
                  </a:solidFill>
                  <a:latin typeface="Arial" panose="020B0604020202020204"/>
                  <a:cs typeface="Arial" charset="0"/>
                </a:rPr>
                <a:t>To add preformatted bullets,</a:t>
              </a:r>
            </a:p>
            <a:p>
              <a:pPr algn="r">
                <a:defRPr/>
              </a:pPr>
              <a:r>
                <a:rPr lang="en-GB" altLang="da-DK" sz="1100" noProof="1">
                  <a:solidFill>
                    <a:srgbClr val="2C2A29"/>
                  </a:solidFill>
                  <a:latin typeface="Arial" panose="020B0604020202020204"/>
                  <a:cs typeface="Arial" charset="0"/>
                </a:rPr>
                <a:t>click the </a:t>
              </a:r>
              <a:r>
                <a:rPr lang="en-GB" altLang="da-DK" sz="1100" b="1" noProof="1">
                  <a:solidFill>
                    <a:srgbClr val="2C2A29"/>
                  </a:solidFill>
                  <a:latin typeface="Arial" panose="020B0604020202020204"/>
                  <a:cs typeface="Arial" charset="0"/>
                </a:rPr>
                <a:t>Home</a:t>
              </a:r>
              <a:r>
                <a:rPr lang="en-GB" altLang="da-DK" sz="1100" noProof="1">
                  <a:solidFill>
                    <a:srgbClr val="2C2A29"/>
                  </a:solidFill>
                  <a:latin typeface="Arial" panose="020B0604020202020204"/>
                  <a:cs typeface="Arial" charset="0"/>
                </a:rPr>
                <a:t> tab and select</a:t>
              </a:r>
            </a:p>
            <a:p>
              <a:pPr algn="r">
                <a:defRPr/>
              </a:pPr>
              <a:r>
                <a:rPr lang="en-GB" altLang="da-DK" sz="1100" b="1" noProof="1">
                  <a:solidFill>
                    <a:srgbClr val="2C2A29"/>
                  </a:solidFill>
                  <a:latin typeface="Arial" panose="020B0604020202020204"/>
                  <a:cs typeface="Arial" charset="0"/>
                </a:rPr>
                <a:t>Increase Indent</a:t>
              </a:r>
            </a:p>
            <a:p>
              <a:pPr algn="r">
                <a:defRPr/>
              </a:pPr>
              <a:endParaRPr lang="en-GB" altLang="da-DK" sz="1100" noProof="1">
                <a:solidFill>
                  <a:srgbClr val="2C2A29"/>
                </a:solidFill>
                <a:latin typeface="Arial" panose="020B0604020202020204"/>
                <a:cs typeface="Arial" charset="0"/>
              </a:endParaRPr>
            </a:p>
            <a:p>
              <a:pPr algn="r">
                <a:defRPr/>
              </a:pPr>
              <a:endParaRPr lang="en-GB" altLang="da-DK" sz="1100" noProof="1">
                <a:solidFill>
                  <a:srgbClr val="2C2A29"/>
                </a:solidFill>
                <a:latin typeface="Arial" panose="020B0604020202020204"/>
                <a:cs typeface="Arial" charset="0"/>
              </a:endParaRPr>
            </a:p>
            <a:p>
              <a:pPr algn="r">
                <a:defRPr/>
              </a:pPr>
              <a:r>
                <a:rPr lang="en-GB" altLang="da-DK" sz="1100" noProof="1">
                  <a:solidFill>
                    <a:srgbClr val="2C2A29"/>
                  </a:solidFill>
                  <a:latin typeface="Arial" panose="020B0604020202020204"/>
                  <a:cs typeface="Arial" charset="0"/>
                </a:rPr>
                <a:t>Click </a:t>
              </a:r>
              <a:r>
                <a:rPr lang="en-GB" altLang="da-DK" sz="1100" b="1" noProof="1">
                  <a:solidFill>
                    <a:srgbClr val="2C2A29"/>
                  </a:solidFill>
                  <a:latin typeface="Arial" panose="020B0604020202020204"/>
                  <a:cs typeface="Arial" charset="0"/>
                </a:rPr>
                <a:t>Decrease Indent</a:t>
              </a:r>
            </a:p>
            <a:p>
              <a:pPr algn="r">
                <a:defRPr/>
              </a:pPr>
              <a:r>
                <a:rPr lang="en-GB" altLang="da-DK" sz="1100" noProof="1">
                  <a:solidFill>
                    <a:srgbClr val="2C2A29"/>
                  </a:solidFill>
                  <a:latin typeface="Arial" panose="020B0604020202020204"/>
                  <a:cs typeface="Arial" charset="0"/>
                </a:rPr>
                <a:t>to return to the previous list design</a:t>
              </a:r>
            </a:p>
            <a:p>
              <a:pPr algn="r">
                <a:defRPr/>
              </a:pPr>
              <a:r>
                <a:rPr lang="en-GB" altLang="da-DK" sz="1100" b="1" noProof="1">
                  <a:solidFill>
                    <a:srgbClr val="2C2A29"/>
                  </a:solidFill>
                  <a:latin typeface="Arial" panose="020B0604020202020204"/>
                  <a:cs typeface="Arial" charset="0"/>
                </a:rPr>
                <a:t> </a:t>
              </a:r>
            </a:p>
          </p:txBody>
        </p:sp>
        <p:grpSp>
          <p:nvGrpSpPr>
            <p:cNvPr id="12" name="Group 11"/>
            <p:cNvGrpSpPr>
              <a:grpSpLocks/>
            </p:cNvGrpSpPr>
            <p:nvPr userDrawn="1"/>
          </p:nvGrpSpPr>
          <p:grpSpPr bwMode="auto">
            <a:xfrm>
              <a:off x="-544672" y="2731719"/>
              <a:ext cx="419742" cy="242548"/>
              <a:chOff x="-832082" y="3286289"/>
              <a:chExt cx="358924" cy="219989"/>
            </a:xfrm>
          </p:grpSpPr>
          <p:pic>
            <p:nvPicPr>
              <p:cNvPr id="17" name="Picture 16"/>
              <p:cNvPicPr>
                <a:picLocks noChangeAspect="1" noChangeArrowheads="1"/>
              </p:cNvPicPr>
              <p:nvPr userDrawn="1"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-832082" y="3286289"/>
                <a:ext cx="358924" cy="21998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sp>
            <p:nvSpPr>
              <p:cNvPr id="18" name="Rounded Rectangle 17"/>
              <p:cNvSpPr/>
              <p:nvPr userDrawn="1"/>
            </p:nvSpPr>
            <p:spPr bwMode="auto">
              <a:xfrm>
                <a:off x="-653241" y="3287610"/>
                <a:ext cx="169711" cy="215935"/>
              </a:xfrm>
              <a:prstGeom prst="roundRect">
                <a:avLst/>
              </a:prstGeom>
              <a:noFill/>
              <a:ln w="12700"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anchor="ctr"/>
              <a:lstStyle>
                <a:defPPr>
                  <a:defRPr lang="da-DK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defRPr/>
                </a:pPr>
                <a:endParaRPr lang="en-GB" sz="2300" noProof="1">
                  <a:solidFill>
                    <a:prstClr val="white"/>
                  </a:solidFill>
                  <a:latin typeface="HelveticaNeueLT Std Lt Cn" pitchFamily="34" charset="0"/>
                </a:endParaRPr>
              </a:p>
            </p:txBody>
          </p:sp>
        </p:grpSp>
        <p:grpSp>
          <p:nvGrpSpPr>
            <p:cNvPr id="13" name="Group 12"/>
            <p:cNvGrpSpPr>
              <a:grpSpLocks/>
            </p:cNvGrpSpPr>
            <p:nvPr userDrawn="1"/>
          </p:nvGrpSpPr>
          <p:grpSpPr bwMode="auto">
            <a:xfrm>
              <a:off x="-531551" y="3339969"/>
              <a:ext cx="407194" cy="245526"/>
              <a:chOff x="-474298" y="3592325"/>
              <a:chExt cx="348194" cy="222690"/>
            </a:xfrm>
          </p:grpSpPr>
          <p:pic>
            <p:nvPicPr>
              <p:cNvPr id="14" name="Picture 13"/>
              <p:cNvPicPr>
                <a:picLocks noChangeAspect="1" noChangeArrowheads="1"/>
              </p:cNvPicPr>
              <p:nvPr userDrawn="1"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-474298" y="3592325"/>
                <a:ext cx="348194" cy="22269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sp>
            <p:nvSpPr>
              <p:cNvPr id="15" name="Rectangle 14"/>
              <p:cNvSpPr/>
              <p:nvPr userDrawn="1"/>
            </p:nvSpPr>
            <p:spPr bwMode="auto">
              <a:xfrm>
                <a:off x="-297173" y="3594762"/>
                <a:ext cx="171069" cy="211616"/>
              </a:xfrm>
              <a:prstGeom prst="rect">
                <a:avLst/>
              </a:prstGeom>
              <a:solidFill>
                <a:srgbClr val="FFFFFF">
                  <a:alpha val="65882"/>
                </a:srgbClr>
              </a:solidFill>
              <a:ln w="31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anchor="ctr"/>
              <a:lstStyle>
                <a:defPPr>
                  <a:defRPr lang="da-DK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defRPr/>
                </a:pPr>
                <a:endParaRPr lang="en-GB" sz="2300" noProof="1">
                  <a:solidFill>
                    <a:prstClr val="white"/>
                  </a:solidFill>
                  <a:latin typeface="HelveticaNeueLT Std Lt Cn" pitchFamily="34" charset="0"/>
                </a:endParaRPr>
              </a:p>
            </p:txBody>
          </p:sp>
          <p:sp>
            <p:nvSpPr>
              <p:cNvPr id="16" name="Rounded Rectangle 15"/>
              <p:cNvSpPr/>
              <p:nvPr userDrawn="1"/>
            </p:nvSpPr>
            <p:spPr bwMode="auto">
              <a:xfrm>
                <a:off x="-465528" y="3597641"/>
                <a:ext cx="168354" cy="217374"/>
              </a:xfrm>
              <a:prstGeom prst="roundRect">
                <a:avLst/>
              </a:prstGeom>
              <a:noFill/>
              <a:ln w="12700"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anchor="ctr"/>
              <a:lstStyle>
                <a:defPPr>
                  <a:defRPr lang="da-DK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defRPr/>
                </a:pPr>
                <a:endParaRPr lang="en-GB" sz="2300" noProof="1">
                  <a:solidFill>
                    <a:prstClr val="white"/>
                  </a:solidFill>
                  <a:latin typeface="HelveticaNeueLT Std Lt Cn" pitchFamily="34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78474027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dirty="0"/>
              <a:t>Click to add section title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2F10B9-E8C5-4220-9572-2C6F9C10A021}" type="datetime1">
              <a:rPr lang="nl-NL">
                <a:solidFill>
                  <a:srgbClr val="808285"/>
                </a:solidFill>
              </a:rPr>
              <a:pPr/>
              <a:t>19-04-19</a:t>
            </a:fld>
            <a:endParaRPr dirty="0">
              <a:solidFill>
                <a:srgbClr val="808285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>
              <a:solidFill>
                <a:srgbClr val="808285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425281-793C-44B6-9FB4-1EB1BF188BFD}" type="slidenum">
              <a:rPr lang="en-GB" smtClean="0">
                <a:solidFill>
                  <a:srgbClr val="808285"/>
                </a:solidFill>
              </a:rPr>
              <a:pPr/>
              <a:t>‹nr.›</a:t>
            </a:fld>
            <a:endParaRPr lang="en-GB" dirty="0">
              <a:solidFill>
                <a:srgbClr val="80828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477145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26CE3C-B761-42CF-86FA-495C803B9E35}" type="datetime1">
              <a:rPr lang="nl-NL">
                <a:solidFill>
                  <a:srgbClr val="808285"/>
                </a:solidFill>
              </a:rPr>
              <a:pPr/>
              <a:t>19-04-19</a:t>
            </a:fld>
            <a:endParaRPr dirty="0">
              <a:solidFill>
                <a:srgbClr val="808285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>
              <a:solidFill>
                <a:srgbClr val="808285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425281-793C-44B6-9FB4-1EB1BF188BFD}" type="slidenum">
              <a:rPr lang="en-GB" smtClean="0">
                <a:solidFill>
                  <a:srgbClr val="808285"/>
                </a:solidFill>
              </a:rPr>
              <a:pPr/>
              <a:t>‹nr.›</a:t>
            </a:fld>
            <a:endParaRPr lang="en-GB" dirty="0">
              <a:solidFill>
                <a:srgbClr val="80828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564756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2119" y="1589"/>
          <a:ext cx="2116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0" name="think-cell Slide" r:id="rId4" imgW="360" imgH="360" progId="TCLayout.ActiveDocument.1">
                  <p:embed/>
                </p:oleObj>
              </mc:Choice>
              <mc:Fallback>
                <p:oleObj name="think-cell Slide" r:id="rId4" imgW="360" imgH="360" progId="TCLayout.ActiveDocument.1">
                  <p:embed/>
                  <p:pic>
                    <p:nvPicPr>
                      <p:cNvPr id="4" name="Object 3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19" y="1589"/>
                        <a:ext cx="2116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599019" y="1676404"/>
            <a:ext cx="11199280" cy="4549773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3071604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24C5B3-48EC-44AD-A311-D69CCB98B979}" type="datetime1">
              <a:rPr lang="nl-NL" smtClean="0"/>
              <a:t>19-04-19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Een MEP productie i.s.m. EAGR en GroundBreaking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3AB04-D976-4D0A-AAF5-6A494EF66B37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8497434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Only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noProof="0" dirty="0"/>
              <a:t>Click to edit Master title style</a:t>
            </a:r>
            <a:endParaRPr lang="en-GB" noProof="0" dirty="0"/>
          </a:p>
        </p:txBody>
      </p:sp>
      <p:sp>
        <p:nvSpPr>
          <p:cNvPr id="3" name="Platshållare för datum 2"/>
          <p:cNvSpPr>
            <a:spLocks noGrp="1"/>
          </p:cNvSpPr>
          <p:nvPr>
            <p:ph type="dt" sz="half" idx="10"/>
          </p:nvPr>
        </p:nvSpPr>
        <p:spPr>
          <a:xfrm>
            <a:off x="1055439" y="6421441"/>
            <a:ext cx="2375268" cy="382587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sv-SE" dirty="0">
                <a:solidFill>
                  <a:srgbClr val="C7C2BA"/>
                </a:solidFill>
              </a:rPr>
              <a:t>24 June 2014</a:t>
            </a:r>
            <a:endParaRPr dirty="0">
              <a:solidFill>
                <a:srgbClr val="C7C2BA"/>
              </a:solidFill>
            </a:endParaRPr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1"/>
          </p:nvPr>
        </p:nvSpPr>
        <p:spPr>
          <a:xfrm>
            <a:off x="3430709" y="6421441"/>
            <a:ext cx="3992443" cy="382587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dirty="0">
              <a:solidFill>
                <a:srgbClr val="C7C2BA"/>
              </a:solidFill>
            </a:endParaRPr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>
          <a:xfrm>
            <a:off x="566457" y="6421441"/>
            <a:ext cx="541867" cy="382587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00C2C257-330F-409C-BC18-18554D16EFA6}" type="slidenum">
              <a:rPr lang="en-GB">
                <a:solidFill>
                  <a:srgbClr val="C7C2BA"/>
                </a:solidFill>
              </a:rPr>
              <a:pPr/>
              <a:t>‹nr.›</a:t>
            </a:fld>
            <a:endParaRPr lang="en-GB" dirty="0">
              <a:solidFill>
                <a:srgbClr val="C7C2B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756023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hidden="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" y="0"/>
            <a:ext cx="12187076" cy="6858000"/>
          </a:xfrm>
          <a:prstGeom prst="rect">
            <a:avLst/>
          </a:prstGeom>
        </p:spPr>
      </p:pic>
      <p:sp>
        <p:nvSpPr>
          <p:cNvPr id="11" name="Picture Placeholder 10"/>
          <p:cNvSpPr>
            <a:spLocks noGrp="1"/>
          </p:cNvSpPr>
          <p:nvPr>
            <p:ph type="pic" sz="quarter" idx="13" hasCustomPrompt="1"/>
          </p:nvPr>
        </p:nvSpPr>
        <p:spPr>
          <a:xfrm>
            <a:off x="1298575" y="1628799"/>
            <a:ext cx="10893425" cy="4487916"/>
          </a:xfrm>
          <a:solidFill>
            <a:schemeClr val="tx1">
              <a:lumMod val="20000"/>
              <a:lumOff val="80000"/>
            </a:schemeClr>
          </a:solidFill>
        </p:spPr>
        <p:txBody>
          <a:bodyPr lIns="2699595" tIns="0" rIns="0" anchor="ctr" anchorCtr="0">
            <a:normAutofit/>
          </a:bodyPr>
          <a:lstStyle>
            <a:lvl1pPr marL="0" indent="0" algn="ctr">
              <a:buNone/>
              <a:defRPr sz="1500" baseline="0">
                <a:solidFill>
                  <a:schemeClr val="tx1"/>
                </a:solidFill>
              </a:defRPr>
            </a:lvl1pPr>
          </a:lstStyle>
          <a:p>
            <a:r>
              <a:rPr lang="en-GB" noProof="0" dirty="0"/>
              <a:t>Click on icon to add picture</a:t>
            </a:r>
          </a:p>
        </p:txBody>
      </p:sp>
      <p:sp>
        <p:nvSpPr>
          <p:cNvPr id="10" name="Gray box"/>
          <p:cNvSpPr>
            <a:spLocks noGrp="1"/>
          </p:cNvSpPr>
          <p:nvPr>
            <p:ph type="body" sz="quarter" idx="16" hasCustomPrompt="1"/>
          </p:nvPr>
        </p:nvSpPr>
        <p:spPr>
          <a:xfrm>
            <a:off x="75600" y="2578137"/>
            <a:ext cx="6098400" cy="2588163"/>
          </a:xfrm>
          <a:blipFill>
            <a:blip r:embed="rId3"/>
            <a:stretch>
              <a:fillRect/>
            </a:stretch>
          </a:blipFill>
        </p:spPr>
        <p:txBody>
          <a:bodyPr>
            <a:normAutofit/>
          </a:bodyPr>
          <a:lstStyle>
            <a:lvl1pPr>
              <a:defRPr sz="133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-</a:t>
            </a:r>
          </a:p>
        </p:txBody>
      </p:sp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654060" y="439383"/>
            <a:ext cx="9439433" cy="216000"/>
          </a:xfrm>
        </p:spPr>
        <p:txBody>
          <a:bodyPr>
            <a:noAutofit/>
          </a:bodyPr>
          <a:lstStyle>
            <a:lvl1pPr>
              <a:defRPr/>
            </a:lvl1pPr>
          </a:lstStyle>
          <a:p>
            <a:r>
              <a:rPr lang="en-GB" dirty="0"/>
              <a:t>Click to add section title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712015" y="2869328"/>
            <a:ext cx="3826800" cy="864000"/>
          </a:xfrm>
          <a:noFill/>
        </p:spPr>
        <p:txBody>
          <a:bodyPr lIns="0" tIns="0" rIns="0">
            <a:noAutofit/>
          </a:bodyPr>
          <a:lstStyle>
            <a:lvl1pPr marL="0" indent="0" algn="l">
              <a:spcAft>
                <a:spcPts val="0"/>
              </a:spcAft>
              <a:buNone/>
              <a:defRPr sz="1900">
                <a:solidFill>
                  <a:schemeClr val="tx2"/>
                </a:solidFill>
              </a:defRPr>
            </a:lvl1pPr>
            <a:lvl2pPr marL="457119" indent="0" algn="ctr">
              <a:buNone/>
              <a:defRPr sz="2000"/>
            </a:lvl2pPr>
            <a:lvl3pPr marL="914241" indent="0" algn="ctr">
              <a:buNone/>
              <a:defRPr sz="1900"/>
            </a:lvl3pPr>
            <a:lvl4pPr marL="1371362" indent="0" algn="ctr">
              <a:buNone/>
              <a:defRPr sz="1600"/>
            </a:lvl4pPr>
            <a:lvl5pPr marL="1828482" indent="0" algn="ctr">
              <a:buNone/>
              <a:defRPr sz="1600"/>
            </a:lvl5pPr>
            <a:lvl6pPr marL="2285606" indent="0" algn="ctr">
              <a:buNone/>
              <a:defRPr sz="1600"/>
            </a:lvl6pPr>
            <a:lvl7pPr marL="2742722" indent="0" algn="ctr">
              <a:buNone/>
              <a:defRPr sz="1600"/>
            </a:lvl7pPr>
            <a:lvl8pPr marL="3199840" indent="0" algn="ctr">
              <a:buNone/>
              <a:defRPr sz="1600"/>
            </a:lvl8pPr>
            <a:lvl9pPr marL="3656959" indent="0" algn="ctr">
              <a:buNone/>
              <a:defRPr sz="1600"/>
            </a:lvl9pPr>
          </a:lstStyle>
          <a:p>
            <a:r>
              <a:rPr lang="en-GB" dirty="0"/>
              <a:t>A presentation for: Click to add name </a:t>
            </a:r>
          </a:p>
        </p:txBody>
      </p:sp>
      <p:sp>
        <p:nvSpPr>
          <p:cNvPr id="13" name="Text Placeholder 3"/>
          <p:cNvSpPr>
            <a:spLocks noGrp="1"/>
          </p:cNvSpPr>
          <p:nvPr>
            <p:ph type="body" sz="quarter" idx="14" hasCustomPrompt="1"/>
          </p:nvPr>
        </p:nvSpPr>
        <p:spPr>
          <a:xfrm>
            <a:off x="1712015" y="3746538"/>
            <a:ext cx="3826800" cy="819375"/>
          </a:xfrm>
        </p:spPr>
        <p:txBody>
          <a:bodyPr anchor="b" anchorCtr="0">
            <a:noAutofit/>
          </a:bodyPr>
          <a:lstStyle>
            <a:lvl1pPr marL="0" marR="0" indent="0" algn="l" defTabSz="91424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 sz="2400">
                <a:solidFill>
                  <a:schemeClr val="accent1"/>
                </a:solidFill>
              </a:defRPr>
            </a:lvl1pPr>
          </a:lstStyle>
          <a:p>
            <a:pPr marL="0" marR="0" lvl="0" indent="0" algn="l" defTabSz="91424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Click to add meeting title</a:t>
            </a:r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15" hasCustomPrompt="1"/>
          </p:nvPr>
        </p:nvSpPr>
        <p:spPr>
          <a:xfrm>
            <a:off x="1712015" y="4617523"/>
            <a:ext cx="3826800" cy="407044"/>
          </a:xfrm>
        </p:spPr>
        <p:txBody>
          <a:bodyPr>
            <a:noAutofit/>
          </a:bodyPr>
          <a:lstStyle>
            <a:lvl1pPr marL="0" marR="0" indent="0" algn="l" defTabSz="91424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 sz="1500">
                <a:solidFill>
                  <a:schemeClr val="accent2"/>
                </a:solidFill>
              </a:defRPr>
            </a:lvl1pPr>
          </a:lstStyle>
          <a:p>
            <a:pPr marL="0" marR="0" lvl="0" indent="0" algn="l" defTabSz="91424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Click to add date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0BE580-DB9D-4F67-8B11-2FF04398693C}" type="datetime1">
              <a:rPr lang="nl-NL">
                <a:solidFill>
                  <a:srgbClr val="808285"/>
                </a:solidFill>
              </a:rPr>
              <a:pPr/>
              <a:t>19-04-19</a:t>
            </a:fld>
            <a:endParaRPr dirty="0">
              <a:solidFill>
                <a:srgbClr val="808285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>
              <a:solidFill>
                <a:srgbClr val="808285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425281-793C-44B6-9FB4-1EB1BF188BFD}" type="slidenum">
              <a:rPr lang="en-GB" smtClean="0">
                <a:solidFill>
                  <a:srgbClr val="808285"/>
                </a:solidFill>
              </a:rPr>
              <a:pPr/>
              <a:t>‹nr.›</a:t>
            </a:fld>
            <a:endParaRPr lang="en-GB" dirty="0">
              <a:solidFill>
                <a:srgbClr val="808285"/>
              </a:solidFill>
            </a:endParaRPr>
          </a:p>
        </p:txBody>
      </p:sp>
      <p:pic>
        <p:nvPicPr>
          <p:cNvPr id="16" name="Preview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087998" y="9885"/>
            <a:ext cx="1943100" cy="10952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492868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FCBBAC-3E82-4329-AD57-5F5421B1D542}" type="datetimeFigureOut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19-04-19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666E3-8817-4F6D-84CF-FEFBEEF18CEC}" type="slidenum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58898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66AD7E-E0E1-4053-ADD2-94FC7562D71A}" type="datetime1">
              <a:rPr lang="nl-NL" smtClean="0"/>
              <a:t>19-04-19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Een MEP productie i.s.m. EAGR en GroundBreaking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3AB04-D976-4D0A-AAF5-6A494EF66B37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6960272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8A8A03-540A-4982-8BAD-819FE85262BB}" type="datetime1">
              <a:rPr lang="nl-NL" smtClean="0"/>
              <a:t>19-04-19</a:t>
            </a:fld>
            <a:endParaRPr lang="nl-N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Een MEP productie i.s.m. EAGR en GroundBreaking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3AB04-D976-4D0A-AAF5-6A494EF66B37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2069898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2DC6BC-43CE-42A3-85C5-771B7F4CD4E7}" type="datetime1">
              <a:rPr lang="nl-NL" smtClean="0"/>
              <a:t>19-04-19</a:t>
            </a:fld>
            <a:endParaRPr lang="nl-N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Een MEP productie i.s.m. EAGR en GroundBreaking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3AB04-D976-4D0A-AAF5-6A494EF66B37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8407325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73EF3A-00A6-40C1-9701-754F18A6858C}" type="datetime1">
              <a:rPr lang="nl-NL" smtClean="0"/>
              <a:t>19-04-19</a:t>
            </a:fld>
            <a:endParaRPr lang="nl-N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Een MEP productie i.s.m. EAGR en GroundBreaking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3AB04-D976-4D0A-AAF5-6A494EF66B37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5594960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01EB89-2A3A-40C3-9C36-F4881D3E47DB}" type="datetime1">
              <a:rPr lang="nl-NL" smtClean="0"/>
              <a:t>19-04-19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Een MEP productie i.s.m. EAGR en GroundBreaking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3AB04-D976-4D0A-AAF5-6A494EF66B37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9987760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/>
              <a:t>Klik op het pictogram als u een afbeelding wilt toevoegen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CEB182-B990-4126-A3D4-1F15EFF531BB}" type="datetime1">
              <a:rPr lang="nl-NL" smtClean="0"/>
              <a:t>19-04-19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Een MEP productie i.s.m. EAGR en GroundBreaking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3AB04-D976-4D0A-AAF5-6A494EF66B37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654649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25.xml"/><Relationship Id="rId1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15.xml"/><Relationship Id="rId21" Type="http://schemas.openxmlformats.org/officeDocument/2006/relationships/theme" Target="../theme/theme2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17" Type="http://schemas.openxmlformats.org/officeDocument/2006/relationships/slideLayout" Target="../slideLayouts/slideLayout29.xml"/><Relationship Id="rId2" Type="http://schemas.openxmlformats.org/officeDocument/2006/relationships/slideLayout" Target="../slideLayouts/slideLayout14.xml"/><Relationship Id="rId16" Type="http://schemas.openxmlformats.org/officeDocument/2006/relationships/slideLayout" Target="../slideLayouts/slideLayout28.xml"/><Relationship Id="rId20" Type="http://schemas.openxmlformats.org/officeDocument/2006/relationships/slideLayout" Target="../slideLayouts/slideLayout32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22.xml"/><Relationship Id="rId19" Type="http://schemas.openxmlformats.org/officeDocument/2006/relationships/slideLayout" Target="../slideLayouts/slideLayout31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slideLayout" Target="../slideLayouts/slideLayout26.xml"/><Relationship Id="rId22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041EA1-C323-4154-8D89-7EBAC74374F2}" type="datetime1">
              <a:rPr lang="nl-NL" smtClean="0"/>
              <a:t>19-04-19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nl-NL"/>
              <a:t>Een MEP productie i.s.m. EAGR en GroundBreaking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53AB04-D976-4D0A-AAF5-6A494EF66B37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5186152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734" r:id="rId12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gray line"/>
          <p:cNvCxnSpPr/>
          <p:nvPr/>
        </p:nvCxnSpPr>
        <p:spPr>
          <a:xfrm>
            <a:off x="0" y="966509"/>
            <a:ext cx="12192000" cy="0"/>
          </a:xfrm>
          <a:prstGeom prst="line">
            <a:avLst/>
          </a:prstGeom>
          <a:ln w="12700">
            <a:solidFill>
              <a:srgbClr val="BCBE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54060" y="439383"/>
            <a:ext cx="9439433" cy="216000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r>
              <a:rPr lang="en-GB" dirty="0"/>
              <a:t>Click to add section title</a:t>
            </a:r>
            <a:endParaRPr lang="en-GB" noProof="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9353" y="3284539"/>
            <a:ext cx="9911099" cy="305484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GB" noProof="0" dirty="0"/>
              <a:t>Click to add text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  <a:p>
            <a:pPr lvl="5"/>
            <a:r>
              <a:rPr lang="en-GB" noProof="0" dirty="0"/>
              <a:t>6</a:t>
            </a:r>
          </a:p>
          <a:p>
            <a:pPr lvl="6"/>
            <a:r>
              <a:rPr lang="en-GB" noProof="0" dirty="0"/>
              <a:t>7</a:t>
            </a:r>
          </a:p>
          <a:p>
            <a:pPr lvl="7"/>
            <a:r>
              <a:rPr lang="en-GB" noProof="0" dirty="0"/>
              <a:t>8</a:t>
            </a:r>
          </a:p>
          <a:p>
            <a:pPr lvl="8"/>
            <a:r>
              <a:rPr lang="en-GB" noProof="0" dirty="0"/>
              <a:t>9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168451" y="6500102"/>
            <a:ext cx="2052000" cy="221383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lang="en-GB" sz="11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fld id="{5E671F69-0F33-4019-8C50-CCF23F7BDFC9}" type="datetime1">
              <a:rPr lang="nl-NL">
                <a:solidFill>
                  <a:srgbClr val="808285"/>
                </a:solidFill>
              </a:rPr>
              <a:pPr/>
              <a:t>19-04-19</a:t>
            </a:fld>
            <a:endParaRPr dirty="0">
              <a:solidFill>
                <a:srgbClr val="808285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742313" y="6500102"/>
            <a:ext cx="4716000" cy="221383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ctr">
              <a:defRPr lang="en-GB" sz="11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endParaRPr>
              <a:solidFill>
                <a:srgbClr val="808285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55184" y="6500092"/>
            <a:ext cx="504056" cy="221384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100">
                <a:solidFill>
                  <a:schemeClr val="tx1"/>
                </a:solidFill>
              </a:defRPr>
            </a:lvl1pPr>
          </a:lstStyle>
          <a:p>
            <a:fld id="{CB425281-793C-44B6-9FB4-1EB1BF188BFD}" type="slidenum">
              <a:rPr lang="en-GB" smtClean="0">
                <a:solidFill>
                  <a:srgbClr val="808285"/>
                </a:solidFill>
              </a:rPr>
              <a:pPr/>
              <a:t>‹nr.›</a:t>
            </a:fld>
            <a:endParaRPr lang="en-GB" dirty="0">
              <a:solidFill>
                <a:srgbClr val="808285"/>
              </a:solidFill>
            </a:endParaRPr>
          </a:p>
        </p:txBody>
      </p:sp>
      <p:sp>
        <p:nvSpPr>
          <p:cNvPr id="7" name="Red box"/>
          <p:cNvSpPr/>
          <p:nvPr/>
        </p:nvSpPr>
        <p:spPr>
          <a:xfrm>
            <a:off x="0" y="0"/>
            <a:ext cx="68400" cy="6858000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GB" sz="1800" dirty="0">
              <a:solidFill>
                <a:prstClr val="white"/>
              </a:solidFill>
            </a:endParaRPr>
          </a:p>
        </p:txBody>
      </p:sp>
      <p:pic>
        <p:nvPicPr>
          <p:cNvPr id="13" name="TOYOTA Logo"/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67733" y="207126"/>
            <a:ext cx="1358851" cy="5651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35332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  <p:sldLayoutId id="2147483699" r:id="rId12"/>
    <p:sldLayoutId id="2147483700" r:id="rId13"/>
    <p:sldLayoutId id="2147483701" r:id="rId14"/>
    <p:sldLayoutId id="2147483702" r:id="rId15"/>
    <p:sldLayoutId id="2147483703" r:id="rId16"/>
    <p:sldLayoutId id="2147483704" r:id="rId17"/>
    <p:sldLayoutId id="2147483705" r:id="rId18"/>
    <p:sldLayoutId id="2147483706" r:id="rId19"/>
    <p:sldLayoutId id="2147483707" r:id="rId20"/>
  </p:sldLayoutIdLst>
  <p:hf hdr="0" ftr="0" dt="0"/>
  <p:txStyles>
    <p:titleStyle>
      <a:lvl1pPr algn="l" defTabSz="914241" rtl="0" eaLnBrk="1" latinLnBrk="0" hangingPunct="1">
        <a:lnSpc>
          <a:spcPct val="90000"/>
        </a:lnSpc>
        <a:spcBef>
          <a:spcPct val="0"/>
        </a:spcBef>
        <a:buNone/>
        <a:defRPr sz="1500" kern="1200" cap="none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87947" indent="-287947" algn="l" defTabSz="914241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Clr>
          <a:schemeClr val="accent1"/>
        </a:buClr>
        <a:buFont typeface="Arial" panose="020B0604020202020204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5902" indent="-287947" algn="l" defTabSz="914241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Clr>
          <a:schemeClr val="accent1"/>
        </a:buClr>
        <a:buFont typeface="Arial" panose="020B0604020202020204" pitchFamily="34" charset="0"/>
        <a:buChar char="–"/>
        <a:defRPr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575902" indent="-287947" algn="l" defTabSz="914241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Clr>
          <a:schemeClr val="accent1"/>
        </a:buClr>
        <a:buFont typeface="Wingdings 2" panose="05020102010507070707" pitchFamily="18" charset="2"/>
        <a:buChar char=""/>
        <a:defRPr lang="en-GB" sz="2000" b="0" kern="1200" noProof="0" dirty="0" smtClean="0">
          <a:solidFill>
            <a:schemeClr val="tx2"/>
          </a:solidFill>
          <a:latin typeface="+mn-lt"/>
          <a:ea typeface="+mn-ea"/>
          <a:cs typeface="+mn-cs"/>
        </a:defRPr>
      </a:lvl3pPr>
      <a:lvl4pPr marL="863850" indent="-287947" algn="l" defTabSz="914241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Font typeface="Wingdings 2" panose="05020102010507070707" pitchFamily="18" charset="2"/>
        <a:buChar char=""/>
        <a:defRPr sz="1900" kern="1200">
          <a:solidFill>
            <a:schemeClr val="tx2"/>
          </a:solidFill>
          <a:latin typeface="+mn-lt"/>
          <a:ea typeface="+mn-ea"/>
          <a:cs typeface="+mn-cs"/>
        </a:defRPr>
      </a:lvl4pPr>
      <a:lvl5pPr marL="1151802" indent="-287947" algn="l" defTabSz="914241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Font typeface="Wingdings 2" panose="05020102010507070707" pitchFamily="18" charset="2"/>
        <a:buChar char=""/>
        <a:defRPr sz="1900" kern="1200">
          <a:solidFill>
            <a:schemeClr val="tx2"/>
          </a:solidFill>
          <a:latin typeface="+mn-lt"/>
          <a:ea typeface="+mn-ea"/>
          <a:cs typeface="+mn-cs"/>
        </a:defRPr>
      </a:lvl5pPr>
      <a:lvl6pPr marL="1439748" indent="-287947" algn="l" defTabSz="914241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Font typeface="Arial" panose="020B0604020202020204" pitchFamily="34" charset="0"/>
        <a:buChar char="•"/>
        <a:defRPr lang="en-US" sz="1900" kern="1200" dirty="0" smtClean="0">
          <a:solidFill>
            <a:schemeClr val="tx2"/>
          </a:solidFill>
          <a:latin typeface="+mn-lt"/>
          <a:ea typeface="+mn-ea"/>
          <a:cs typeface="+mn-cs"/>
        </a:defRPr>
      </a:lvl6pPr>
      <a:lvl7pPr marL="1727695" indent="-287947" algn="l" defTabSz="914241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Font typeface="Arial" panose="020B0604020202020204" pitchFamily="34" charset="0"/>
        <a:buChar char="•"/>
        <a:defRPr lang="en-US" sz="1900" kern="1200" dirty="0" smtClean="0">
          <a:solidFill>
            <a:schemeClr val="tx2"/>
          </a:solidFill>
          <a:latin typeface="+mn-lt"/>
          <a:ea typeface="+mn-ea"/>
          <a:cs typeface="+mn-cs"/>
        </a:defRPr>
      </a:lvl7pPr>
      <a:lvl8pPr marL="2015650" indent="-287947" algn="l" defTabSz="914241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Font typeface="Arial" panose="020B0604020202020204" pitchFamily="34" charset="0"/>
        <a:buChar char="•"/>
        <a:defRPr lang="en-US" sz="1900" kern="1200" dirty="0" smtClean="0">
          <a:solidFill>
            <a:schemeClr val="tx2"/>
          </a:solidFill>
          <a:latin typeface="+mn-lt"/>
          <a:ea typeface="+mn-ea"/>
          <a:cs typeface="+mn-cs"/>
        </a:defRPr>
      </a:lvl8pPr>
      <a:lvl9pPr marL="2303598" indent="-287947" algn="l" defTabSz="914241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Font typeface="Arial" panose="020B0604020202020204" pitchFamily="34" charset="0"/>
        <a:buChar char="•"/>
        <a:defRPr lang="en-GB" sz="1900" kern="1200" dirty="0" smtClean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241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19" algn="l" defTabSz="914241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41" algn="l" defTabSz="914241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362" algn="l" defTabSz="914241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482" algn="l" defTabSz="914241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606" algn="l" defTabSz="914241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722" algn="l" defTabSz="914241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840" algn="l" defTabSz="914241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959" algn="l" defTabSz="914241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3" pos="7068">
          <p15:clr>
            <a:srgbClr val="F26B43"/>
          </p15:clr>
        </p15:guide>
        <p15:guide id="4" pos="818">
          <p15:clr>
            <a:srgbClr val="F26B43"/>
          </p15:clr>
        </p15:guide>
        <p15:guide id="5" pos="412">
          <p15:clr>
            <a:srgbClr val="F26B43"/>
          </p15:clr>
        </p15:guide>
        <p15:guide id="7" orient="horz" pos="275">
          <p15:clr>
            <a:srgbClr val="F26B43"/>
          </p15:clr>
        </p15:guide>
        <p15:guide id="8" orient="horz" pos="4004">
          <p15:clr>
            <a:srgbClr val="F26B43"/>
          </p15:clr>
        </p15:guide>
        <p15:guide id="9" orient="horz" pos="948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3" Type="http://schemas.openxmlformats.org/officeDocument/2006/relationships/image" Target="../media/image34.png"/><Relationship Id="rId18" Type="http://schemas.openxmlformats.org/officeDocument/2006/relationships/image" Target="../media/image39.png"/><Relationship Id="rId26" Type="http://schemas.openxmlformats.org/officeDocument/2006/relationships/image" Target="../media/image47.png"/><Relationship Id="rId39" Type="http://schemas.openxmlformats.org/officeDocument/2006/relationships/image" Target="../media/image60.png"/><Relationship Id="rId21" Type="http://schemas.openxmlformats.org/officeDocument/2006/relationships/image" Target="../media/image42.png"/><Relationship Id="rId34" Type="http://schemas.openxmlformats.org/officeDocument/2006/relationships/image" Target="../media/image55.png"/><Relationship Id="rId42" Type="http://schemas.openxmlformats.org/officeDocument/2006/relationships/image" Target="../media/image63.png"/><Relationship Id="rId7" Type="http://schemas.openxmlformats.org/officeDocument/2006/relationships/image" Target="../media/image28.png"/><Relationship Id="rId2" Type="http://schemas.openxmlformats.org/officeDocument/2006/relationships/image" Target="../media/image23.png"/><Relationship Id="rId16" Type="http://schemas.openxmlformats.org/officeDocument/2006/relationships/image" Target="../media/image37.png"/><Relationship Id="rId29" Type="http://schemas.openxmlformats.org/officeDocument/2006/relationships/image" Target="../media/image5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11" Type="http://schemas.openxmlformats.org/officeDocument/2006/relationships/image" Target="../media/image32.png"/><Relationship Id="rId24" Type="http://schemas.openxmlformats.org/officeDocument/2006/relationships/image" Target="../media/image45.png"/><Relationship Id="rId32" Type="http://schemas.openxmlformats.org/officeDocument/2006/relationships/image" Target="../media/image53.png"/><Relationship Id="rId37" Type="http://schemas.openxmlformats.org/officeDocument/2006/relationships/image" Target="../media/image58.png"/><Relationship Id="rId40" Type="http://schemas.openxmlformats.org/officeDocument/2006/relationships/image" Target="../media/image61.png"/><Relationship Id="rId45" Type="http://schemas.openxmlformats.org/officeDocument/2006/relationships/image" Target="../media/image66.png"/><Relationship Id="rId5" Type="http://schemas.openxmlformats.org/officeDocument/2006/relationships/image" Target="../media/image26.png"/><Relationship Id="rId15" Type="http://schemas.openxmlformats.org/officeDocument/2006/relationships/image" Target="../media/image36.png"/><Relationship Id="rId23" Type="http://schemas.openxmlformats.org/officeDocument/2006/relationships/image" Target="../media/image44.png"/><Relationship Id="rId28" Type="http://schemas.openxmlformats.org/officeDocument/2006/relationships/image" Target="../media/image49.png"/><Relationship Id="rId36" Type="http://schemas.openxmlformats.org/officeDocument/2006/relationships/image" Target="../media/image57.png"/><Relationship Id="rId10" Type="http://schemas.openxmlformats.org/officeDocument/2006/relationships/image" Target="../media/image31.png"/><Relationship Id="rId19" Type="http://schemas.openxmlformats.org/officeDocument/2006/relationships/image" Target="../media/image40.png"/><Relationship Id="rId31" Type="http://schemas.openxmlformats.org/officeDocument/2006/relationships/image" Target="../media/image52.png"/><Relationship Id="rId44" Type="http://schemas.openxmlformats.org/officeDocument/2006/relationships/image" Target="../media/image65.png"/><Relationship Id="rId4" Type="http://schemas.openxmlformats.org/officeDocument/2006/relationships/image" Target="../media/image25.png"/><Relationship Id="rId9" Type="http://schemas.openxmlformats.org/officeDocument/2006/relationships/image" Target="../media/image30.png"/><Relationship Id="rId14" Type="http://schemas.openxmlformats.org/officeDocument/2006/relationships/image" Target="../media/image35.png"/><Relationship Id="rId22" Type="http://schemas.openxmlformats.org/officeDocument/2006/relationships/image" Target="../media/image43.png"/><Relationship Id="rId27" Type="http://schemas.openxmlformats.org/officeDocument/2006/relationships/image" Target="../media/image48.png"/><Relationship Id="rId30" Type="http://schemas.openxmlformats.org/officeDocument/2006/relationships/image" Target="../media/image51.png"/><Relationship Id="rId35" Type="http://schemas.openxmlformats.org/officeDocument/2006/relationships/image" Target="../media/image56.png"/><Relationship Id="rId43" Type="http://schemas.openxmlformats.org/officeDocument/2006/relationships/image" Target="../media/image64.png"/><Relationship Id="rId8" Type="http://schemas.openxmlformats.org/officeDocument/2006/relationships/image" Target="../media/image29.png"/><Relationship Id="rId3" Type="http://schemas.openxmlformats.org/officeDocument/2006/relationships/image" Target="../media/image24.png"/><Relationship Id="rId12" Type="http://schemas.openxmlformats.org/officeDocument/2006/relationships/image" Target="../media/image33.png"/><Relationship Id="rId17" Type="http://schemas.openxmlformats.org/officeDocument/2006/relationships/image" Target="../media/image38.png"/><Relationship Id="rId25" Type="http://schemas.openxmlformats.org/officeDocument/2006/relationships/image" Target="../media/image46.png"/><Relationship Id="rId33" Type="http://schemas.openxmlformats.org/officeDocument/2006/relationships/image" Target="../media/image54.png"/><Relationship Id="rId38" Type="http://schemas.openxmlformats.org/officeDocument/2006/relationships/image" Target="../media/image59.png"/><Relationship Id="rId46" Type="http://schemas.openxmlformats.org/officeDocument/2006/relationships/image" Target="../media/image67.png"/><Relationship Id="rId20" Type="http://schemas.openxmlformats.org/officeDocument/2006/relationships/image" Target="../media/image41.png"/><Relationship Id="rId41" Type="http://schemas.openxmlformats.org/officeDocument/2006/relationships/image" Target="../media/image6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472C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jdelijke aanduiding voor tekst 10">
            <a:extLst>
              <a:ext uri="{FF2B5EF4-FFF2-40B4-BE49-F238E27FC236}">
                <a16:creationId xmlns:a16="http://schemas.microsoft.com/office/drawing/2014/main" id="{9A121568-DF1F-4045-B01E-AF3ADD2DEA2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0" y="1785994"/>
            <a:ext cx="12489084" cy="4003197"/>
          </a:xfrm>
        </p:spPr>
        <p:txBody>
          <a:bodyPr/>
          <a:lstStyle/>
          <a:p>
            <a:pPr marL="0" indent="0" algn="ctr">
              <a:buNone/>
            </a:pPr>
            <a:endParaRPr lang="nl-NL" dirty="0"/>
          </a:p>
          <a:p>
            <a:pPr marL="0" indent="0" algn="ctr">
              <a:buNone/>
            </a:pPr>
            <a:endParaRPr lang="nl-NL" dirty="0"/>
          </a:p>
          <a:p>
            <a:pPr marL="0" indent="0" algn="ctr">
              <a:buNone/>
            </a:pPr>
            <a:r>
              <a:rPr lang="nl-NL" b="1" dirty="0"/>
              <a:t>Wereldwijd toegepast.</a:t>
            </a:r>
          </a:p>
        </p:txBody>
      </p:sp>
    </p:spTree>
    <p:extLst>
      <p:ext uri="{BB962C8B-B14F-4D97-AF65-F5344CB8AC3E}">
        <p14:creationId xmlns:p14="http://schemas.microsoft.com/office/powerpoint/2010/main" val="20282216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1" name="Afbeelding 110">
            <a:extLst>
              <a:ext uri="{FF2B5EF4-FFF2-40B4-BE49-F238E27FC236}">
                <a16:creationId xmlns:a16="http://schemas.microsoft.com/office/drawing/2014/main" id="{55E4F56A-07CB-43BD-8AA5-4BFC763A75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348" y="3430475"/>
            <a:ext cx="1444409" cy="995037"/>
          </a:xfrm>
          <a:prstGeom prst="rect">
            <a:avLst/>
          </a:prstGeom>
        </p:spPr>
      </p:pic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6EC05192-34F7-4C33-958E-8ED7D187FE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Een MEP productie i.s.m. EAGR en GroundBreaking</a:t>
            </a:r>
          </a:p>
        </p:txBody>
      </p:sp>
      <p:pic>
        <p:nvPicPr>
          <p:cNvPr id="52" name="Afbeelding 51">
            <a:extLst>
              <a:ext uri="{FF2B5EF4-FFF2-40B4-BE49-F238E27FC236}">
                <a16:creationId xmlns:a16="http://schemas.microsoft.com/office/drawing/2014/main" id="{E334B5AE-09D5-4B94-A6EE-7A37A4F9ED9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15892" y="3198397"/>
            <a:ext cx="326681" cy="326681"/>
          </a:xfrm>
          <a:prstGeom prst="rect">
            <a:avLst/>
          </a:prstGeom>
        </p:spPr>
      </p:pic>
      <p:pic>
        <p:nvPicPr>
          <p:cNvPr id="53" name="Picture 4" descr="https://d26eo21tr9brrt.cloudfront.net/public/resources/img/unipro.png">
            <a:extLst>
              <a:ext uri="{FF2B5EF4-FFF2-40B4-BE49-F238E27FC236}">
                <a16:creationId xmlns:a16="http://schemas.microsoft.com/office/drawing/2014/main" id="{BC809733-9C40-4AE8-9B42-3EFC15F8CB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2168" y="2997534"/>
            <a:ext cx="783861" cy="20086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4" name="Afbeelding 53">
            <a:extLst>
              <a:ext uri="{FF2B5EF4-FFF2-40B4-BE49-F238E27FC236}">
                <a16:creationId xmlns:a16="http://schemas.microsoft.com/office/drawing/2014/main" id="{2C1B5CF6-D625-4863-B28B-92CA2FD5D9C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35539" y="2398697"/>
            <a:ext cx="706712" cy="247349"/>
          </a:xfrm>
          <a:prstGeom prst="rect">
            <a:avLst/>
          </a:prstGeom>
        </p:spPr>
      </p:pic>
      <p:pic>
        <p:nvPicPr>
          <p:cNvPr id="55" name="Afbeelding 54">
            <a:extLst>
              <a:ext uri="{FF2B5EF4-FFF2-40B4-BE49-F238E27FC236}">
                <a16:creationId xmlns:a16="http://schemas.microsoft.com/office/drawing/2014/main" id="{BE6D6A3F-6C71-4C18-8C47-FAB95667D4A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005840" y="2199801"/>
            <a:ext cx="395157" cy="395157"/>
          </a:xfrm>
          <a:prstGeom prst="rect">
            <a:avLst/>
          </a:prstGeom>
        </p:spPr>
      </p:pic>
      <p:pic>
        <p:nvPicPr>
          <p:cNvPr id="56" name="Afbeelding 55">
            <a:extLst>
              <a:ext uri="{FF2B5EF4-FFF2-40B4-BE49-F238E27FC236}">
                <a16:creationId xmlns:a16="http://schemas.microsoft.com/office/drawing/2014/main" id="{32FD0C68-7A25-4AA0-B5D4-3F1C31026D27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482392" y="2831496"/>
            <a:ext cx="343091" cy="326681"/>
          </a:xfrm>
          <a:prstGeom prst="rect">
            <a:avLst/>
          </a:prstGeom>
        </p:spPr>
      </p:pic>
      <p:pic>
        <p:nvPicPr>
          <p:cNvPr id="57" name="Afbeelding 56">
            <a:extLst>
              <a:ext uri="{FF2B5EF4-FFF2-40B4-BE49-F238E27FC236}">
                <a16:creationId xmlns:a16="http://schemas.microsoft.com/office/drawing/2014/main" id="{03D3A17E-8B4D-4263-84D6-B4CC8C91DA59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893144" y="2706589"/>
            <a:ext cx="526819" cy="229321"/>
          </a:xfrm>
          <a:prstGeom prst="rect">
            <a:avLst/>
          </a:prstGeom>
        </p:spPr>
      </p:pic>
      <p:pic>
        <p:nvPicPr>
          <p:cNvPr id="58" name="Afbeelding 57">
            <a:extLst>
              <a:ext uri="{FF2B5EF4-FFF2-40B4-BE49-F238E27FC236}">
                <a16:creationId xmlns:a16="http://schemas.microsoft.com/office/drawing/2014/main" id="{3CBE74ED-BF7C-4BE7-93A5-5BA6F7C9BC23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920489" y="3028808"/>
            <a:ext cx="306892" cy="306892"/>
          </a:xfrm>
          <a:prstGeom prst="rect">
            <a:avLst/>
          </a:prstGeom>
        </p:spPr>
      </p:pic>
      <p:pic>
        <p:nvPicPr>
          <p:cNvPr id="59" name="Afbeelding 58">
            <a:extLst>
              <a:ext uri="{FF2B5EF4-FFF2-40B4-BE49-F238E27FC236}">
                <a16:creationId xmlns:a16="http://schemas.microsoft.com/office/drawing/2014/main" id="{84F14F05-44A2-470C-A34F-6D4C47E61C3A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299045" y="2658973"/>
            <a:ext cx="526820" cy="247348"/>
          </a:xfrm>
          <a:prstGeom prst="rect">
            <a:avLst/>
          </a:prstGeom>
        </p:spPr>
      </p:pic>
      <p:pic>
        <p:nvPicPr>
          <p:cNvPr id="60" name="Afbeelding 59">
            <a:extLst>
              <a:ext uri="{FF2B5EF4-FFF2-40B4-BE49-F238E27FC236}">
                <a16:creationId xmlns:a16="http://schemas.microsoft.com/office/drawing/2014/main" id="{089CB581-5B5C-46A2-B7D7-887CF3A3D789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967542" y="3560922"/>
            <a:ext cx="471951" cy="290431"/>
          </a:xfrm>
          <a:prstGeom prst="rect">
            <a:avLst/>
          </a:prstGeom>
        </p:spPr>
      </p:pic>
      <p:pic>
        <p:nvPicPr>
          <p:cNvPr id="61" name="Picture 8" descr="Image result for walmart logo">
            <a:extLst>
              <a:ext uri="{FF2B5EF4-FFF2-40B4-BE49-F238E27FC236}">
                <a16:creationId xmlns:a16="http://schemas.microsoft.com/office/drawing/2014/main" id="{458E0067-9801-4208-98C0-822ED6A96D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7220" y="3198398"/>
            <a:ext cx="1161723" cy="29043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2" name="Afbeelding 61">
            <a:extLst>
              <a:ext uri="{FF2B5EF4-FFF2-40B4-BE49-F238E27FC236}">
                <a16:creationId xmlns:a16="http://schemas.microsoft.com/office/drawing/2014/main" id="{26CE380B-C30D-4958-8AA8-C72F001184C2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998178" y="2772275"/>
            <a:ext cx="354029" cy="354029"/>
          </a:xfrm>
          <a:prstGeom prst="rect">
            <a:avLst/>
          </a:prstGeom>
        </p:spPr>
      </p:pic>
      <p:pic>
        <p:nvPicPr>
          <p:cNvPr id="63" name="Picture 4" descr=" CVS Health downloadable logo">
            <a:extLst>
              <a:ext uri="{FF2B5EF4-FFF2-40B4-BE49-F238E27FC236}">
                <a16:creationId xmlns:a16="http://schemas.microsoft.com/office/drawing/2014/main" id="{4468FA26-1FAE-4F72-9956-B05C0C36F8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7435" y="3115303"/>
            <a:ext cx="865852" cy="10552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4" name="Afbeelding 63">
            <a:extLst>
              <a:ext uri="{FF2B5EF4-FFF2-40B4-BE49-F238E27FC236}">
                <a16:creationId xmlns:a16="http://schemas.microsoft.com/office/drawing/2014/main" id="{6DCE44A0-C029-4381-8BA1-FD55F5327581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3320025" y="2206523"/>
            <a:ext cx="611556" cy="344253"/>
          </a:xfrm>
          <a:prstGeom prst="rect">
            <a:avLst/>
          </a:prstGeom>
        </p:spPr>
      </p:pic>
      <p:pic>
        <p:nvPicPr>
          <p:cNvPr id="65" name="Afbeelding 64">
            <a:extLst>
              <a:ext uri="{FF2B5EF4-FFF2-40B4-BE49-F238E27FC236}">
                <a16:creationId xmlns:a16="http://schemas.microsoft.com/office/drawing/2014/main" id="{133680EE-6BA4-427E-9C5C-E63F9FCF64D4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856994" y="3322884"/>
            <a:ext cx="1033825" cy="229321"/>
          </a:xfrm>
          <a:prstGeom prst="rect">
            <a:avLst/>
          </a:prstGeom>
        </p:spPr>
      </p:pic>
      <p:pic>
        <p:nvPicPr>
          <p:cNvPr id="66" name="Afbeelding 65">
            <a:extLst>
              <a:ext uri="{FF2B5EF4-FFF2-40B4-BE49-F238E27FC236}">
                <a16:creationId xmlns:a16="http://schemas.microsoft.com/office/drawing/2014/main" id="{FA4A0B27-1D18-45EA-986D-2499117375DA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2866163" y="2499784"/>
            <a:ext cx="390180" cy="390180"/>
          </a:xfrm>
          <a:prstGeom prst="rect">
            <a:avLst/>
          </a:prstGeom>
        </p:spPr>
      </p:pic>
      <p:pic>
        <p:nvPicPr>
          <p:cNvPr id="67" name="Afbeelding 66">
            <a:extLst>
              <a:ext uri="{FF2B5EF4-FFF2-40B4-BE49-F238E27FC236}">
                <a16:creationId xmlns:a16="http://schemas.microsoft.com/office/drawing/2014/main" id="{BA88A68E-948E-4F46-9C4F-FAF1A23FDF80}"/>
              </a:ext>
            </a:extLst>
      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627127" y="2567048"/>
            <a:ext cx="459735" cy="380047"/>
          </a:xfrm>
          <a:prstGeom prst="rect">
            <a:avLst/>
          </a:prstGeom>
        </p:spPr>
      </p:pic>
      <p:pic>
        <p:nvPicPr>
          <p:cNvPr id="68" name="Afbeelding 67">
            <a:extLst>
              <a:ext uri="{FF2B5EF4-FFF2-40B4-BE49-F238E27FC236}">
                <a16:creationId xmlns:a16="http://schemas.microsoft.com/office/drawing/2014/main" id="{3529F7E4-C707-49DA-9854-CD763E14A08C}"/>
              </a:ext>
            </a:extLst>
          </p:cNvPr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999352" y="2416222"/>
            <a:ext cx="635440" cy="290367"/>
          </a:xfrm>
          <a:prstGeom prst="rect">
            <a:avLst/>
          </a:prstGeom>
        </p:spPr>
      </p:pic>
      <p:pic>
        <p:nvPicPr>
          <p:cNvPr id="69" name="Afbeelding 68">
            <a:extLst>
              <a:ext uri="{FF2B5EF4-FFF2-40B4-BE49-F238E27FC236}">
                <a16:creationId xmlns:a16="http://schemas.microsoft.com/office/drawing/2014/main" id="{86338B1C-61E8-4076-801B-D254DF8F81EC}"/>
              </a:ext>
            </a:extLst>
          </p:cNvPr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3065182" y="3205615"/>
            <a:ext cx="370269" cy="380344"/>
          </a:xfrm>
          <a:prstGeom prst="rect">
            <a:avLst/>
          </a:prstGeom>
        </p:spPr>
      </p:pic>
      <p:pic>
        <p:nvPicPr>
          <p:cNvPr id="70" name="Afbeelding 69">
            <a:extLst>
              <a:ext uri="{FF2B5EF4-FFF2-40B4-BE49-F238E27FC236}">
                <a16:creationId xmlns:a16="http://schemas.microsoft.com/office/drawing/2014/main" id="{096806D7-0F9A-4956-AA55-583A16B1309D}"/>
              </a:ext>
            </a:extLst>
          </p:cNvPr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1255799" y="2706588"/>
            <a:ext cx="584187" cy="289347"/>
          </a:xfrm>
          <a:prstGeom prst="rect">
            <a:avLst/>
          </a:prstGeom>
        </p:spPr>
      </p:pic>
      <p:pic>
        <p:nvPicPr>
          <p:cNvPr id="71" name="Afbeelding 70">
            <a:extLst>
              <a:ext uri="{FF2B5EF4-FFF2-40B4-BE49-F238E27FC236}">
                <a16:creationId xmlns:a16="http://schemas.microsoft.com/office/drawing/2014/main" id="{1EEE19B7-5398-4E06-A7EF-21BF7C84F53D}"/>
              </a:ext>
            </a:extLst>
          </p:cNvPr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1521949" y="3654260"/>
            <a:ext cx="368871" cy="368871"/>
          </a:xfrm>
          <a:prstGeom prst="rect">
            <a:avLst/>
          </a:prstGeom>
        </p:spPr>
      </p:pic>
      <p:pic>
        <p:nvPicPr>
          <p:cNvPr id="72" name="Afbeelding 71">
            <a:extLst>
              <a:ext uri="{FF2B5EF4-FFF2-40B4-BE49-F238E27FC236}">
                <a16:creationId xmlns:a16="http://schemas.microsoft.com/office/drawing/2014/main" id="{5D5590D2-801E-4F84-8FA3-B826995FD446}"/>
              </a:ext>
            </a:extLst>
          </p:cNvPr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1372618" y="2037812"/>
            <a:ext cx="306892" cy="306892"/>
          </a:xfrm>
          <a:prstGeom prst="rect">
            <a:avLst/>
          </a:prstGeom>
        </p:spPr>
      </p:pic>
      <p:pic>
        <p:nvPicPr>
          <p:cNvPr id="73" name="Picture 8" descr="Image result for walmart logo">
            <a:extLst>
              <a:ext uri="{FF2B5EF4-FFF2-40B4-BE49-F238E27FC236}">
                <a16:creationId xmlns:a16="http://schemas.microsoft.com/office/drawing/2014/main" id="{5806F824-8420-4B12-BAD2-85BCD5664D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6824" y="1508761"/>
            <a:ext cx="1161723" cy="29043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4" name="Afbeelding 73">
            <a:extLst>
              <a:ext uri="{FF2B5EF4-FFF2-40B4-BE49-F238E27FC236}">
                <a16:creationId xmlns:a16="http://schemas.microsoft.com/office/drawing/2014/main" id="{DBD90C6D-ACDF-41E2-A3BA-EF69D8977443}"/>
              </a:ext>
            </a:extLst>
          </p:cNvPr>
          <p:cNvPicPr>
            <a:picLocks noChangeAspect="1"/>
          </p:cNvPicPr>
          <p:nvPr/>
        </p:nvPicPr>
        <p:blipFill>
          <a:blip r:embed="rId25"/>
          <a:stretch>
            <a:fillRect/>
          </a:stretch>
        </p:blipFill>
        <p:spPr>
          <a:xfrm>
            <a:off x="1730101" y="1988840"/>
            <a:ext cx="333451" cy="333451"/>
          </a:xfrm>
          <a:prstGeom prst="rect">
            <a:avLst/>
          </a:prstGeom>
        </p:spPr>
      </p:pic>
      <p:pic>
        <p:nvPicPr>
          <p:cNvPr id="75" name="Afbeelding 74">
            <a:extLst>
              <a:ext uri="{FF2B5EF4-FFF2-40B4-BE49-F238E27FC236}">
                <a16:creationId xmlns:a16="http://schemas.microsoft.com/office/drawing/2014/main" id="{0E5C513B-DB69-4733-AFF2-7662D6D8C4F1}"/>
              </a:ext>
            </a:extLst>
          </p:cNvPr>
          <p:cNvPicPr>
            <a:picLocks noChangeAspect="1"/>
          </p:cNvPicPr>
          <p:nvPr/>
        </p:nvPicPr>
        <p:blipFill>
          <a:blip r:embed="rId26"/>
          <a:stretch>
            <a:fillRect/>
          </a:stretch>
        </p:blipFill>
        <p:spPr>
          <a:xfrm>
            <a:off x="2778298" y="2115763"/>
            <a:ext cx="498655" cy="330235"/>
          </a:xfrm>
          <a:prstGeom prst="rect">
            <a:avLst/>
          </a:prstGeom>
        </p:spPr>
      </p:pic>
      <p:pic>
        <p:nvPicPr>
          <p:cNvPr id="76" name="Afbeelding 75">
            <a:extLst>
              <a:ext uri="{FF2B5EF4-FFF2-40B4-BE49-F238E27FC236}">
                <a16:creationId xmlns:a16="http://schemas.microsoft.com/office/drawing/2014/main" id="{85FBB15A-1DC6-4085-BC9B-3A6CFDADF8ED}"/>
              </a:ext>
            </a:extLst>
          </p:cNvPr>
          <p:cNvPicPr>
            <a:picLocks noChangeAspect="1"/>
          </p:cNvPicPr>
          <p:nvPr/>
        </p:nvPicPr>
        <p:blipFill>
          <a:blip r:embed="rId27"/>
          <a:stretch>
            <a:fillRect/>
          </a:stretch>
        </p:blipFill>
        <p:spPr>
          <a:xfrm>
            <a:off x="2138531" y="2003593"/>
            <a:ext cx="501085" cy="333449"/>
          </a:xfrm>
          <a:prstGeom prst="rect">
            <a:avLst/>
          </a:prstGeom>
        </p:spPr>
      </p:pic>
      <p:pic>
        <p:nvPicPr>
          <p:cNvPr id="77" name="Afbeelding 76">
            <a:extLst>
              <a:ext uri="{FF2B5EF4-FFF2-40B4-BE49-F238E27FC236}">
                <a16:creationId xmlns:a16="http://schemas.microsoft.com/office/drawing/2014/main" id="{F8C26782-E393-4B09-A3BE-B4902A6DE856}"/>
              </a:ext>
            </a:extLst>
          </p:cNvPr>
          <p:cNvPicPr>
            <a:picLocks noChangeAspect="1"/>
          </p:cNvPicPr>
          <p:nvPr/>
        </p:nvPicPr>
        <p:blipFill>
          <a:blip r:embed="rId28"/>
          <a:stretch>
            <a:fillRect/>
          </a:stretch>
        </p:blipFill>
        <p:spPr>
          <a:xfrm>
            <a:off x="2512165" y="3506832"/>
            <a:ext cx="607504" cy="229323"/>
          </a:xfrm>
          <a:prstGeom prst="rect">
            <a:avLst/>
          </a:prstGeom>
        </p:spPr>
      </p:pic>
      <p:pic>
        <p:nvPicPr>
          <p:cNvPr id="78" name="Picture 6" descr="Young's Market Company">
            <a:extLst>
              <a:ext uri="{FF2B5EF4-FFF2-40B4-BE49-F238E27FC236}">
                <a16:creationId xmlns:a16="http://schemas.microsoft.com/office/drawing/2014/main" id="{55CF7DD4-A377-472E-925F-9D4D83ADD1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9615" y="2206096"/>
            <a:ext cx="865852" cy="14875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9" name="Tekstvak 78">
            <a:extLst>
              <a:ext uri="{FF2B5EF4-FFF2-40B4-BE49-F238E27FC236}">
                <a16:creationId xmlns:a16="http://schemas.microsoft.com/office/drawing/2014/main" id="{EB623086-C78C-4BE1-881C-7B20B1199186}"/>
              </a:ext>
            </a:extLst>
          </p:cNvPr>
          <p:cNvSpPr txBox="1"/>
          <p:nvPr/>
        </p:nvSpPr>
        <p:spPr>
          <a:xfrm>
            <a:off x="2017184" y="791327"/>
            <a:ext cx="1102485" cy="461665"/>
          </a:xfrm>
          <a:prstGeom prst="rect">
            <a:avLst/>
          </a:prstGeom>
          <a:solidFill>
            <a:srgbClr val="00B050"/>
          </a:solidFill>
          <a:ln w="28575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24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1000</a:t>
            </a:r>
          </a:p>
        </p:txBody>
      </p:sp>
      <p:sp>
        <p:nvSpPr>
          <p:cNvPr id="80" name="Tekstvak 79">
            <a:extLst>
              <a:ext uri="{FF2B5EF4-FFF2-40B4-BE49-F238E27FC236}">
                <a16:creationId xmlns:a16="http://schemas.microsoft.com/office/drawing/2014/main" id="{85559B9A-2D7F-4B09-8335-52575BCB843F}"/>
              </a:ext>
            </a:extLst>
          </p:cNvPr>
          <p:cNvSpPr txBox="1"/>
          <p:nvPr/>
        </p:nvSpPr>
        <p:spPr>
          <a:xfrm>
            <a:off x="2016839" y="791327"/>
            <a:ext cx="1102485" cy="461665"/>
          </a:xfrm>
          <a:prstGeom prst="rect">
            <a:avLst/>
          </a:prstGeom>
          <a:solidFill>
            <a:srgbClr val="00B050"/>
          </a:solidFill>
          <a:ln w="28575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24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2000</a:t>
            </a:r>
          </a:p>
        </p:txBody>
      </p:sp>
      <p:sp>
        <p:nvSpPr>
          <p:cNvPr id="81" name="Tekstvak 80">
            <a:extLst>
              <a:ext uri="{FF2B5EF4-FFF2-40B4-BE49-F238E27FC236}">
                <a16:creationId xmlns:a16="http://schemas.microsoft.com/office/drawing/2014/main" id="{A8F770DD-264D-46B7-A8FF-CC443A45DA87}"/>
              </a:ext>
            </a:extLst>
          </p:cNvPr>
          <p:cNvSpPr txBox="1"/>
          <p:nvPr/>
        </p:nvSpPr>
        <p:spPr>
          <a:xfrm>
            <a:off x="2016839" y="788735"/>
            <a:ext cx="1102485" cy="461665"/>
          </a:xfrm>
          <a:prstGeom prst="rect">
            <a:avLst/>
          </a:prstGeom>
          <a:solidFill>
            <a:srgbClr val="00B050"/>
          </a:solidFill>
          <a:ln w="28575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24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4000</a:t>
            </a:r>
          </a:p>
        </p:txBody>
      </p:sp>
      <p:sp>
        <p:nvSpPr>
          <p:cNvPr id="82" name="Tekstvak 81">
            <a:extLst>
              <a:ext uri="{FF2B5EF4-FFF2-40B4-BE49-F238E27FC236}">
                <a16:creationId xmlns:a16="http://schemas.microsoft.com/office/drawing/2014/main" id="{159F57A4-A07A-48BA-90C9-BE04E146D792}"/>
              </a:ext>
            </a:extLst>
          </p:cNvPr>
          <p:cNvSpPr txBox="1"/>
          <p:nvPr/>
        </p:nvSpPr>
        <p:spPr>
          <a:xfrm>
            <a:off x="2020238" y="788735"/>
            <a:ext cx="1102485" cy="461665"/>
          </a:xfrm>
          <a:prstGeom prst="rect">
            <a:avLst/>
          </a:prstGeom>
          <a:solidFill>
            <a:srgbClr val="00B050"/>
          </a:solidFill>
          <a:ln w="28575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24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8000</a:t>
            </a:r>
          </a:p>
        </p:txBody>
      </p:sp>
      <p:sp>
        <p:nvSpPr>
          <p:cNvPr id="83" name="Tekstvak 82">
            <a:extLst>
              <a:ext uri="{FF2B5EF4-FFF2-40B4-BE49-F238E27FC236}">
                <a16:creationId xmlns:a16="http://schemas.microsoft.com/office/drawing/2014/main" id="{E9CF7A79-89AD-4157-A4F5-CA26F3D9EF24}"/>
              </a:ext>
            </a:extLst>
          </p:cNvPr>
          <p:cNvSpPr txBox="1"/>
          <p:nvPr/>
        </p:nvSpPr>
        <p:spPr>
          <a:xfrm>
            <a:off x="2019794" y="788796"/>
            <a:ext cx="1102485" cy="461665"/>
          </a:xfrm>
          <a:prstGeom prst="rect">
            <a:avLst/>
          </a:prstGeom>
          <a:solidFill>
            <a:srgbClr val="00B050"/>
          </a:solidFill>
          <a:ln w="28575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24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16000</a:t>
            </a:r>
          </a:p>
        </p:txBody>
      </p:sp>
      <p:sp>
        <p:nvSpPr>
          <p:cNvPr id="84" name="Tekstvak 83">
            <a:extLst>
              <a:ext uri="{FF2B5EF4-FFF2-40B4-BE49-F238E27FC236}">
                <a16:creationId xmlns:a16="http://schemas.microsoft.com/office/drawing/2014/main" id="{1D5BD8C6-E540-4890-8D43-C0B8EB6CBD8A}"/>
              </a:ext>
            </a:extLst>
          </p:cNvPr>
          <p:cNvSpPr txBox="1"/>
          <p:nvPr/>
        </p:nvSpPr>
        <p:spPr>
          <a:xfrm>
            <a:off x="2019662" y="359032"/>
            <a:ext cx="1102485" cy="482120"/>
          </a:xfrm>
          <a:prstGeom prst="rect">
            <a:avLst/>
          </a:prstGeom>
          <a:solidFill>
            <a:srgbClr val="00B050"/>
          </a:solidFill>
          <a:ln w="28575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333" b="1" i="0" u="none" strike="noStrike" kern="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Fuel</a:t>
            </a:r>
            <a:r>
              <a:rPr kumimoji="0" lang="nl-NL" sz="1333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nl-NL" sz="1333" b="1" i="0" u="none" strike="noStrike" kern="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Cells</a:t>
            </a:r>
            <a:r>
              <a:rPr kumimoji="0" lang="nl-NL" sz="1333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nl-NL" sz="12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operationeel</a:t>
            </a:r>
            <a:endParaRPr kumimoji="0" lang="nl-NL" sz="1333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85" name="Afbeelding 84">
            <a:extLst>
              <a:ext uri="{FF2B5EF4-FFF2-40B4-BE49-F238E27FC236}">
                <a16:creationId xmlns:a16="http://schemas.microsoft.com/office/drawing/2014/main" id="{4A29EF4F-A0A5-4B20-854B-903C927535A7}"/>
              </a:ext>
            </a:extLst>
          </p:cNvPr>
          <p:cNvPicPr>
            <a:picLocks noChangeAspect="1"/>
          </p:cNvPicPr>
          <p:nvPr/>
        </p:nvPicPr>
        <p:blipFill>
          <a:blip r:embed="rId30"/>
          <a:stretch>
            <a:fillRect/>
          </a:stretch>
        </p:blipFill>
        <p:spPr>
          <a:xfrm>
            <a:off x="3810524" y="1952880"/>
            <a:ext cx="565216" cy="207195"/>
          </a:xfrm>
          <a:prstGeom prst="rect">
            <a:avLst/>
          </a:prstGeom>
        </p:spPr>
      </p:pic>
      <p:pic>
        <p:nvPicPr>
          <p:cNvPr id="86" name="Afbeelding 85">
            <a:extLst>
              <a:ext uri="{FF2B5EF4-FFF2-40B4-BE49-F238E27FC236}">
                <a16:creationId xmlns:a16="http://schemas.microsoft.com/office/drawing/2014/main" id="{25933045-2A96-4057-B3F4-7F9B3D04D009}"/>
              </a:ext>
            </a:extLst>
          </p:cNvPr>
          <p:cNvPicPr>
            <a:picLocks noChangeAspect="1"/>
          </p:cNvPicPr>
          <p:nvPr/>
        </p:nvPicPr>
        <p:blipFill>
          <a:blip r:embed="rId31"/>
          <a:stretch>
            <a:fillRect/>
          </a:stretch>
        </p:blipFill>
        <p:spPr>
          <a:xfrm>
            <a:off x="6207731" y="2959128"/>
            <a:ext cx="459733" cy="167176"/>
          </a:xfrm>
          <a:prstGeom prst="rect">
            <a:avLst/>
          </a:prstGeom>
        </p:spPr>
      </p:pic>
      <p:pic>
        <p:nvPicPr>
          <p:cNvPr id="87" name="Afbeelding 86">
            <a:extLst>
              <a:ext uri="{FF2B5EF4-FFF2-40B4-BE49-F238E27FC236}">
                <a16:creationId xmlns:a16="http://schemas.microsoft.com/office/drawing/2014/main" id="{FD99EA8D-E0CD-4A2B-B651-1B1CD30ABBBF}"/>
              </a:ext>
            </a:extLst>
          </p:cNvPr>
          <p:cNvPicPr>
            <a:picLocks noChangeAspect="1"/>
          </p:cNvPicPr>
          <p:nvPr/>
        </p:nvPicPr>
        <p:blipFill>
          <a:blip r:embed="rId32"/>
          <a:stretch>
            <a:fillRect/>
          </a:stretch>
        </p:blipFill>
        <p:spPr>
          <a:xfrm>
            <a:off x="4982080" y="2679984"/>
            <a:ext cx="889981" cy="173441"/>
          </a:xfrm>
          <a:prstGeom prst="rect">
            <a:avLst/>
          </a:prstGeom>
        </p:spPr>
      </p:pic>
      <p:pic>
        <p:nvPicPr>
          <p:cNvPr id="88" name="Afbeelding 87">
            <a:extLst>
              <a:ext uri="{FF2B5EF4-FFF2-40B4-BE49-F238E27FC236}">
                <a16:creationId xmlns:a16="http://schemas.microsoft.com/office/drawing/2014/main" id="{03A711E8-77D1-4633-B82C-E4AF78240A23}"/>
              </a:ext>
            </a:extLst>
          </p:cNvPr>
          <p:cNvPicPr>
            <a:picLocks noChangeAspect="1"/>
          </p:cNvPicPr>
          <p:nvPr/>
        </p:nvPicPr>
        <p:blipFill>
          <a:blip r:embed="rId33"/>
          <a:stretch>
            <a:fillRect/>
          </a:stretch>
        </p:blipFill>
        <p:spPr>
          <a:xfrm>
            <a:off x="5563464" y="1931821"/>
            <a:ext cx="491761" cy="330233"/>
          </a:xfrm>
          <a:prstGeom prst="rect">
            <a:avLst/>
          </a:prstGeom>
        </p:spPr>
      </p:pic>
      <p:pic>
        <p:nvPicPr>
          <p:cNvPr id="89" name="Afbeelding 88">
            <a:extLst>
              <a:ext uri="{FF2B5EF4-FFF2-40B4-BE49-F238E27FC236}">
                <a16:creationId xmlns:a16="http://schemas.microsoft.com/office/drawing/2014/main" id="{8D95CB07-13A0-4449-A83B-6898F0FFC88F}"/>
              </a:ext>
            </a:extLst>
          </p:cNvPr>
          <p:cNvPicPr>
            <a:picLocks noChangeAspect="1"/>
          </p:cNvPicPr>
          <p:nvPr/>
        </p:nvPicPr>
        <p:blipFill>
          <a:blip r:embed="rId34"/>
          <a:stretch>
            <a:fillRect/>
          </a:stretch>
        </p:blipFill>
        <p:spPr>
          <a:xfrm>
            <a:off x="6745562" y="684160"/>
            <a:ext cx="470164" cy="470164"/>
          </a:xfrm>
          <a:prstGeom prst="rect">
            <a:avLst/>
          </a:prstGeom>
        </p:spPr>
      </p:pic>
      <p:pic>
        <p:nvPicPr>
          <p:cNvPr id="90" name="Afbeelding 89">
            <a:extLst>
              <a:ext uri="{FF2B5EF4-FFF2-40B4-BE49-F238E27FC236}">
                <a16:creationId xmlns:a16="http://schemas.microsoft.com/office/drawing/2014/main" id="{7C5598F4-4411-4645-8E36-FEB1AD508243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879806" y="2178129"/>
            <a:ext cx="330233" cy="330233"/>
          </a:xfrm>
          <a:prstGeom prst="rect">
            <a:avLst/>
          </a:prstGeom>
        </p:spPr>
      </p:pic>
      <p:pic>
        <p:nvPicPr>
          <p:cNvPr id="91" name="Afbeelding 90">
            <a:extLst>
              <a:ext uri="{FF2B5EF4-FFF2-40B4-BE49-F238E27FC236}">
                <a16:creationId xmlns:a16="http://schemas.microsoft.com/office/drawing/2014/main" id="{16256C85-7DB8-439C-834D-E604E2BFF956}"/>
              </a:ext>
            </a:extLst>
          </p:cNvPr>
          <p:cNvPicPr>
            <a:picLocks noChangeAspect="1"/>
          </p:cNvPicPr>
          <p:nvPr/>
        </p:nvPicPr>
        <p:blipFill>
          <a:blip r:embed="rId35"/>
          <a:stretch>
            <a:fillRect/>
          </a:stretch>
        </p:blipFill>
        <p:spPr>
          <a:xfrm>
            <a:off x="6178257" y="1325461"/>
            <a:ext cx="1318641" cy="365257"/>
          </a:xfrm>
          <a:prstGeom prst="rect">
            <a:avLst/>
          </a:prstGeom>
        </p:spPr>
      </p:pic>
      <p:pic>
        <p:nvPicPr>
          <p:cNvPr id="92" name="Afbeelding 91">
            <a:extLst>
              <a:ext uri="{FF2B5EF4-FFF2-40B4-BE49-F238E27FC236}">
                <a16:creationId xmlns:a16="http://schemas.microsoft.com/office/drawing/2014/main" id="{02BA7706-3E16-42EE-8B77-D93D681D01E0}"/>
              </a:ext>
            </a:extLst>
          </p:cNvPr>
          <p:cNvPicPr>
            <a:picLocks noChangeAspect="1"/>
          </p:cNvPicPr>
          <p:nvPr/>
        </p:nvPicPr>
        <p:blipFill>
          <a:blip r:embed="rId36"/>
          <a:stretch>
            <a:fillRect/>
          </a:stretch>
        </p:blipFill>
        <p:spPr>
          <a:xfrm>
            <a:off x="6633375" y="2591920"/>
            <a:ext cx="694540" cy="379255"/>
          </a:xfrm>
          <a:prstGeom prst="rect">
            <a:avLst/>
          </a:prstGeom>
        </p:spPr>
      </p:pic>
      <p:pic>
        <p:nvPicPr>
          <p:cNvPr id="93" name="Afbeelding 92">
            <a:extLst>
              <a:ext uri="{FF2B5EF4-FFF2-40B4-BE49-F238E27FC236}">
                <a16:creationId xmlns:a16="http://schemas.microsoft.com/office/drawing/2014/main" id="{5934EBEE-5255-457A-A650-7FE1E13BC4B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52512" y="1863741"/>
            <a:ext cx="326681" cy="326681"/>
          </a:xfrm>
          <a:prstGeom prst="rect">
            <a:avLst/>
          </a:prstGeom>
        </p:spPr>
      </p:pic>
      <p:pic>
        <p:nvPicPr>
          <p:cNvPr id="94" name="Afbeelding 93">
            <a:extLst>
              <a:ext uri="{FF2B5EF4-FFF2-40B4-BE49-F238E27FC236}">
                <a16:creationId xmlns:a16="http://schemas.microsoft.com/office/drawing/2014/main" id="{11A20DBD-33D1-4FDB-8F56-BAE0E102A425}"/>
              </a:ext>
            </a:extLst>
          </p:cNvPr>
          <p:cNvPicPr>
            <a:picLocks noChangeAspect="1"/>
          </p:cNvPicPr>
          <p:nvPr/>
        </p:nvPicPr>
        <p:blipFill>
          <a:blip r:embed="rId37"/>
          <a:stretch>
            <a:fillRect/>
          </a:stretch>
        </p:blipFill>
        <p:spPr>
          <a:xfrm>
            <a:off x="5158551" y="2344988"/>
            <a:ext cx="980480" cy="262859"/>
          </a:xfrm>
          <a:prstGeom prst="rect">
            <a:avLst/>
          </a:prstGeom>
        </p:spPr>
      </p:pic>
      <p:pic>
        <p:nvPicPr>
          <p:cNvPr id="95" name="Picture 2" descr="http://www.carrefour.com/sites/all/themes/carrefourcom_v2/img_v2/logo.png">
            <a:extLst>
              <a:ext uri="{FF2B5EF4-FFF2-40B4-BE49-F238E27FC236}">
                <a16:creationId xmlns:a16="http://schemas.microsoft.com/office/drawing/2014/main" id="{832D7DC8-3DC3-4826-84F0-D5CE1D5134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7968" y="2607848"/>
            <a:ext cx="343981" cy="22932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6" name="Picture 2" descr="Image result for colruyt logo">
            <a:extLst>
              <a:ext uri="{FF2B5EF4-FFF2-40B4-BE49-F238E27FC236}">
                <a16:creationId xmlns:a16="http://schemas.microsoft.com/office/drawing/2014/main" id="{81404C4B-5CB3-4D54-9A68-55965B6EFB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29182" y="2162815"/>
            <a:ext cx="808396" cy="24953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7" name="Tekstvak 96">
            <a:extLst>
              <a:ext uri="{FF2B5EF4-FFF2-40B4-BE49-F238E27FC236}">
                <a16:creationId xmlns:a16="http://schemas.microsoft.com/office/drawing/2014/main" id="{894D77A1-032E-426A-8395-254A46AEB99D}"/>
              </a:ext>
            </a:extLst>
          </p:cNvPr>
          <p:cNvSpPr txBox="1"/>
          <p:nvPr/>
        </p:nvSpPr>
        <p:spPr>
          <a:xfrm>
            <a:off x="5485491" y="706549"/>
            <a:ext cx="1102485" cy="461665"/>
          </a:xfrm>
          <a:prstGeom prst="rect">
            <a:avLst/>
          </a:prstGeom>
          <a:solidFill>
            <a:srgbClr val="00B050"/>
          </a:solidFill>
          <a:ln w="28575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24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500+</a:t>
            </a:r>
          </a:p>
        </p:txBody>
      </p:sp>
      <p:sp>
        <p:nvSpPr>
          <p:cNvPr id="98" name="Tekstvak 97">
            <a:extLst>
              <a:ext uri="{FF2B5EF4-FFF2-40B4-BE49-F238E27FC236}">
                <a16:creationId xmlns:a16="http://schemas.microsoft.com/office/drawing/2014/main" id="{ADA259C1-4DE7-41B1-8F4D-01AE8F857F04}"/>
              </a:ext>
            </a:extLst>
          </p:cNvPr>
          <p:cNvSpPr txBox="1"/>
          <p:nvPr/>
        </p:nvSpPr>
        <p:spPr>
          <a:xfrm>
            <a:off x="5486275" y="273857"/>
            <a:ext cx="1102485" cy="482120"/>
          </a:xfrm>
          <a:prstGeom prst="rect">
            <a:avLst/>
          </a:prstGeom>
          <a:solidFill>
            <a:srgbClr val="00B050"/>
          </a:solidFill>
          <a:ln w="28575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333" b="1" i="0" u="none" strike="noStrike" kern="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Fuel</a:t>
            </a:r>
            <a:r>
              <a:rPr kumimoji="0" lang="nl-NL" sz="1333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nl-NL" sz="1333" b="1" i="0" u="none" strike="noStrike" kern="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Cells</a:t>
            </a:r>
            <a:r>
              <a:rPr kumimoji="0" lang="nl-NL" sz="1333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nl-NL" sz="12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operationeel</a:t>
            </a:r>
            <a:endParaRPr kumimoji="0" lang="nl-NL" sz="1333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99" name="Afbeelding 98">
            <a:extLst>
              <a:ext uri="{FF2B5EF4-FFF2-40B4-BE49-F238E27FC236}">
                <a16:creationId xmlns:a16="http://schemas.microsoft.com/office/drawing/2014/main" id="{020DE7E6-7B66-4D41-A37F-28DD669543E6}"/>
              </a:ext>
            </a:extLst>
          </p:cNvPr>
          <p:cNvPicPr>
            <a:picLocks noChangeAspect="1"/>
          </p:cNvPicPr>
          <p:nvPr/>
        </p:nvPicPr>
        <p:blipFill>
          <a:blip r:embed="rId40"/>
          <a:stretch>
            <a:fillRect/>
          </a:stretch>
        </p:blipFill>
        <p:spPr>
          <a:xfrm>
            <a:off x="8338291" y="2560329"/>
            <a:ext cx="1307858" cy="650276"/>
          </a:xfrm>
          <a:prstGeom prst="rect">
            <a:avLst/>
          </a:prstGeom>
        </p:spPr>
      </p:pic>
      <p:sp>
        <p:nvSpPr>
          <p:cNvPr id="101" name="Boog 100">
            <a:extLst>
              <a:ext uri="{FF2B5EF4-FFF2-40B4-BE49-F238E27FC236}">
                <a16:creationId xmlns:a16="http://schemas.microsoft.com/office/drawing/2014/main" id="{3FDDC01F-8AAD-4B5D-B867-48EC04E1E72E}"/>
              </a:ext>
            </a:extLst>
          </p:cNvPr>
          <p:cNvSpPr/>
          <p:nvPr/>
        </p:nvSpPr>
        <p:spPr>
          <a:xfrm rot="21216069">
            <a:off x="9994030" y="2994835"/>
            <a:ext cx="1256122" cy="1905155"/>
          </a:xfrm>
          <a:prstGeom prst="arc">
            <a:avLst>
              <a:gd name="adj1" fmla="val 16200000"/>
              <a:gd name="adj2" fmla="val 5228503"/>
            </a:avLst>
          </a:prstGeom>
          <a:ln>
            <a:prstDash val="sysDash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00" name="Afbeelding 99">
            <a:extLst>
              <a:ext uri="{FF2B5EF4-FFF2-40B4-BE49-F238E27FC236}">
                <a16:creationId xmlns:a16="http://schemas.microsoft.com/office/drawing/2014/main" id="{E071D2BF-1506-4BFD-9CC9-2E0E6A86A2B8}"/>
              </a:ext>
            </a:extLst>
          </p:cNvPr>
          <p:cNvPicPr>
            <a:picLocks noChangeAspect="1"/>
          </p:cNvPicPr>
          <p:nvPr/>
        </p:nvPicPr>
        <p:blipFill>
          <a:blip r:embed="rId41"/>
          <a:stretch>
            <a:fillRect/>
          </a:stretch>
        </p:blipFill>
        <p:spPr>
          <a:xfrm>
            <a:off x="10713694" y="3415802"/>
            <a:ext cx="1187383" cy="847990"/>
          </a:xfrm>
          <a:prstGeom prst="rect">
            <a:avLst/>
          </a:prstGeom>
        </p:spPr>
      </p:pic>
      <p:sp>
        <p:nvSpPr>
          <p:cNvPr id="102" name="Tekstvak 101">
            <a:extLst>
              <a:ext uri="{FF2B5EF4-FFF2-40B4-BE49-F238E27FC236}">
                <a16:creationId xmlns:a16="http://schemas.microsoft.com/office/drawing/2014/main" id="{0FB8623E-F982-48A2-BCBC-E0113004F69D}"/>
              </a:ext>
            </a:extLst>
          </p:cNvPr>
          <p:cNvSpPr txBox="1"/>
          <p:nvPr/>
        </p:nvSpPr>
        <p:spPr>
          <a:xfrm>
            <a:off x="8327047" y="2260663"/>
            <a:ext cx="1307858" cy="307777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7 </a:t>
            </a:r>
            <a:r>
              <a:rPr kumimoji="0" lang="nl-NL" sz="14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cities</a:t>
            </a:r>
            <a:r>
              <a:rPr kumimoji="0" lang="nl-NL" sz="1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, 200+</a:t>
            </a:r>
          </a:p>
        </p:txBody>
      </p:sp>
      <p:pic>
        <p:nvPicPr>
          <p:cNvPr id="103" name="Afbeelding 102">
            <a:extLst>
              <a:ext uri="{FF2B5EF4-FFF2-40B4-BE49-F238E27FC236}">
                <a16:creationId xmlns:a16="http://schemas.microsoft.com/office/drawing/2014/main" id="{4A693591-370F-456F-B83F-B2EA86F73C3E}"/>
              </a:ext>
            </a:extLst>
          </p:cNvPr>
          <p:cNvPicPr>
            <a:picLocks noChangeAspect="1"/>
          </p:cNvPicPr>
          <p:nvPr/>
        </p:nvPicPr>
        <p:blipFill>
          <a:blip r:embed="rId42"/>
          <a:stretch>
            <a:fillRect/>
          </a:stretch>
        </p:blipFill>
        <p:spPr>
          <a:xfrm>
            <a:off x="10699382" y="1995531"/>
            <a:ext cx="1349145" cy="894433"/>
          </a:xfrm>
          <a:prstGeom prst="rect">
            <a:avLst/>
          </a:prstGeom>
        </p:spPr>
      </p:pic>
      <p:sp>
        <p:nvSpPr>
          <p:cNvPr id="104" name="Tekstvak 103">
            <a:extLst>
              <a:ext uri="{FF2B5EF4-FFF2-40B4-BE49-F238E27FC236}">
                <a16:creationId xmlns:a16="http://schemas.microsoft.com/office/drawing/2014/main" id="{CFFE87D3-95F8-4108-B7D6-1F66350F3A41}"/>
              </a:ext>
            </a:extLst>
          </p:cNvPr>
          <p:cNvSpPr txBox="1"/>
          <p:nvPr/>
        </p:nvSpPr>
        <p:spPr>
          <a:xfrm>
            <a:off x="10699382" y="1719470"/>
            <a:ext cx="1349145" cy="307777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100 </a:t>
            </a:r>
            <a:r>
              <a:rPr kumimoji="0" lang="nl-NL" sz="14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fuel</a:t>
            </a:r>
            <a:r>
              <a:rPr kumimoji="0" lang="nl-NL" sz="1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station</a:t>
            </a:r>
          </a:p>
        </p:txBody>
      </p:sp>
      <p:pic>
        <p:nvPicPr>
          <p:cNvPr id="105" name="Afbeelding 104">
            <a:extLst>
              <a:ext uri="{FF2B5EF4-FFF2-40B4-BE49-F238E27FC236}">
                <a16:creationId xmlns:a16="http://schemas.microsoft.com/office/drawing/2014/main" id="{1C9A5847-5B47-49BF-925F-380C3035A6C3}"/>
              </a:ext>
            </a:extLst>
          </p:cNvPr>
          <p:cNvPicPr>
            <a:picLocks noChangeAspect="1"/>
          </p:cNvPicPr>
          <p:nvPr/>
        </p:nvPicPr>
        <p:blipFill>
          <a:blip r:embed="rId43"/>
          <a:stretch>
            <a:fillRect/>
          </a:stretch>
        </p:blipFill>
        <p:spPr>
          <a:xfrm>
            <a:off x="9411763" y="4595369"/>
            <a:ext cx="875238" cy="490133"/>
          </a:xfrm>
          <a:prstGeom prst="rect">
            <a:avLst/>
          </a:prstGeom>
        </p:spPr>
      </p:pic>
      <p:sp>
        <p:nvSpPr>
          <p:cNvPr id="106" name="Tekstvak 105">
            <a:extLst>
              <a:ext uri="{FF2B5EF4-FFF2-40B4-BE49-F238E27FC236}">
                <a16:creationId xmlns:a16="http://schemas.microsoft.com/office/drawing/2014/main" id="{72C3FE0C-22A6-4789-B5E9-6A96D1AC4B58}"/>
              </a:ext>
            </a:extLst>
          </p:cNvPr>
          <p:cNvSpPr txBox="1"/>
          <p:nvPr/>
        </p:nvSpPr>
        <p:spPr>
          <a:xfrm>
            <a:off x="9411763" y="4277073"/>
            <a:ext cx="875238" cy="307777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H2 plant</a:t>
            </a:r>
          </a:p>
        </p:txBody>
      </p:sp>
      <p:pic>
        <p:nvPicPr>
          <p:cNvPr id="107" name="Afbeelding 106">
            <a:extLst>
              <a:ext uri="{FF2B5EF4-FFF2-40B4-BE49-F238E27FC236}">
                <a16:creationId xmlns:a16="http://schemas.microsoft.com/office/drawing/2014/main" id="{687D1F53-B003-4CB5-A530-716FC1FFF9C0}"/>
              </a:ext>
            </a:extLst>
          </p:cNvPr>
          <p:cNvPicPr>
            <a:picLocks noChangeAspect="1"/>
          </p:cNvPicPr>
          <p:nvPr/>
        </p:nvPicPr>
        <p:blipFill>
          <a:blip r:embed="rId44"/>
          <a:stretch>
            <a:fillRect/>
          </a:stretch>
        </p:blipFill>
        <p:spPr>
          <a:xfrm>
            <a:off x="7496898" y="682774"/>
            <a:ext cx="1639319" cy="810265"/>
          </a:xfrm>
          <a:prstGeom prst="rect">
            <a:avLst/>
          </a:prstGeom>
        </p:spPr>
      </p:pic>
      <p:pic>
        <p:nvPicPr>
          <p:cNvPr id="108" name="Afbeelding 107">
            <a:extLst>
              <a:ext uri="{FF2B5EF4-FFF2-40B4-BE49-F238E27FC236}">
                <a16:creationId xmlns:a16="http://schemas.microsoft.com/office/drawing/2014/main" id="{19BA0BD3-D77F-4A15-88FA-A43701F537AE}"/>
              </a:ext>
            </a:extLst>
          </p:cNvPr>
          <p:cNvPicPr>
            <a:picLocks noChangeAspect="1"/>
          </p:cNvPicPr>
          <p:nvPr/>
        </p:nvPicPr>
        <p:blipFill>
          <a:blip r:embed="rId45"/>
          <a:stretch>
            <a:fillRect/>
          </a:stretch>
        </p:blipFill>
        <p:spPr>
          <a:xfrm>
            <a:off x="358059" y="4327904"/>
            <a:ext cx="1609483" cy="725487"/>
          </a:xfrm>
          <a:prstGeom prst="rect">
            <a:avLst/>
          </a:prstGeom>
        </p:spPr>
      </p:pic>
      <p:pic>
        <p:nvPicPr>
          <p:cNvPr id="109" name="Afbeelding 108">
            <a:extLst>
              <a:ext uri="{FF2B5EF4-FFF2-40B4-BE49-F238E27FC236}">
                <a16:creationId xmlns:a16="http://schemas.microsoft.com/office/drawing/2014/main" id="{17C1784F-7EA6-45A2-BBBF-EE19EA23D4D1}"/>
              </a:ext>
            </a:extLst>
          </p:cNvPr>
          <p:cNvPicPr>
            <a:picLocks noChangeAspect="1"/>
          </p:cNvPicPr>
          <p:nvPr/>
        </p:nvPicPr>
        <p:blipFill>
          <a:blip r:embed="rId46"/>
          <a:stretch>
            <a:fillRect/>
          </a:stretch>
        </p:blipFill>
        <p:spPr>
          <a:xfrm>
            <a:off x="9207461" y="3306718"/>
            <a:ext cx="1063954" cy="531977"/>
          </a:xfrm>
          <a:prstGeom prst="rect">
            <a:avLst/>
          </a:prstGeom>
        </p:spPr>
      </p:pic>
      <p:pic>
        <p:nvPicPr>
          <p:cNvPr id="110" name="Afbeelding 109">
            <a:extLst>
              <a:ext uri="{FF2B5EF4-FFF2-40B4-BE49-F238E27FC236}">
                <a16:creationId xmlns:a16="http://schemas.microsoft.com/office/drawing/2014/main" id="{6F795CDB-D941-4E6D-B94F-A7FAF1376AD6}"/>
              </a:ext>
            </a:extLst>
          </p:cNvPr>
          <p:cNvPicPr>
            <a:picLocks noChangeAspect="1"/>
          </p:cNvPicPr>
          <p:nvPr/>
        </p:nvPicPr>
        <p:blipFill>
          <a:blip r:embed="rId46"/>
          <a:stretch>
            <a:fillRect/>
          </a:stretch>
        </p:blipFill>
        <p:spPr>
          <a:xfrm>
            <a:off x="5015303" y="2984208"/>
            <a:ext cx="1063954" cy="5319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55302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4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80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200"/>
                            </p:stCondLst>
                            <p:childTnLst>
                              <p:par>
                                <p:cTn id="17" presetID="1" presetClass="entr" presetSubtype="0" fill="hold" nodeType="after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600"/>
                            </p:stCondLst>
                            <p:childTnLst>
                              <p:par>
                                <p:cTn id="20" presetID="1" presetClass="entr" presetSubtype="0" fill="hold" nodeType="after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1" presetClass="entr" presetSubtype="0" fill="hold" grpId="0" nodeType="after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400"/>
                            </p:stCondLst>
                            <p:childTnLst>
                              <p:par>
                                <p:cTn id="26" presetID="1" presetClass="entr" presetSubtype="0" fill="hold" nodeType="after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800"/>
                            </p:stCondLst>
                            <p:childTnLst>
                              <p:par>
                                <p:cTn id="29" presetID="1" presetClass="entr" presetSubtype="0" fill="hold" nodeType="after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200"/>
                            </p:stCondLst>
                            <p:childTnLst>
                              <p:par>
                                <p:cTn id="32" presetID="1" presetClass="entr" presetSubtype="0" fill="hold" nodeType="after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600"/>
                            </p:stCondLst>
                            <p:childTnLst>
                              <p:par>
                                <p:cTn id="35" presetID="1" presetClass="entr" presetSubtype="0" fill="hold" grpId="0" nodeType="after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4000"/>
                            </p:stCondLst>
                            <p:childTnLst>
                              <p:par>
                                <p:cTn id="38" presetID="1" presetClass="entr" presetSubtype="0" fill="hold" nodeType="after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400"/>
                            </p:stCondLst>
                            <p:childTnLst>
                              <p:par>
                                <p:cTn id="41" presetID="1" presetClass="entr" presetSubtype="0" fill="hold" nodeType="after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4800"/>
                            </p:stCondLst>
                            <p:childTnLst>
                              <p:par>
                                <p:cTn id="46" presetID="1" presetClass="entr" presetSubtype="0" fill="hold" nodeType="after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200"/>
                            </p:stCondLst>
                            <p:childTnLst>
                              <p:par>
                                <p:cTn id="49" presetID="1" presetClass="entr" presetSubtype="0" fill="hold" nodeType="after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600"/>
                            </p:stCondLst>
                            <p:childTnLst>
                              <p:par>
                                <p:cTn id="52" presetID="1" presetClass="entr" presetSubtype="0" fill="hold" nodeType="after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6000"/>
                            </p:stCondLst>
                            <p:childTnLst>
                              <p:par>
                                <p:cTn id="55" presetID="1" presetClass="entr" presetSubtype="0" fill="hold" grpId="0" nodeType="after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6400"/>
                            </p:stCondLst>
                            <p:childTnLst>
                              <p:par>
                                <p:cTn id="58" presetID="1" presetClass="entr" presetSubtype="0" fill="hold" nodeType="after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6800"/>
                            </p:stCondLst>
                            <p:childTnLst>
                              <p:par>
                                <p:cTn id="61" presetID="1" presetClass="entr" presetSubtype="0" fill="hold" nodeType="after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7200"/>
                            </p:stCondLst>
                            <p:childTnLst>
                              <p:par>
                                <p:cTn id="64" presetID="1" presetClass="entr" presetSubtype="0" fill="hold" nodeType="after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7600"/>
                            </p:stCondLst>
                            <p:childTnLst>
                              <p:par>
                                <p:cTn id="67" presetID="1" presetClass="entr" presetSubtype="0" fill="hold" nodeType="after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8000"/>
                            </p:stCondLst>
                            <p:childTnLst>
                              <p:par>
                                <p:cTn id="70" presetID="1" presetClass="entr" presetSubtype="0" fill="hold" nodeType="after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8400"/>
                            </p:stCondLst>
                            <p:childTnLst>
                              <p:par>
                                <p:cTn id="73" presetID="1" presetClass="entr" presetSubtype="0" fill="hold" nodeType="after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8800"/>
                            </p:stCondLst>
                            <p:childTnLst>
                              <p:par>
                                <p:cTn id="76" presetID="1" presetClass="entr" presetSubtype="0" fill="hold" nodeType="after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9200"/>
                            </p:stCondLst>
                            <p:childTnLst>
                              <p:par>
                                <p:cTn id="79" presetID="1" presetClass="entr" presetSubtype="0" fill="hold" nodeType="after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9600"/>
                            </p:stCondLst>
                            <p:childTnLst>
                              <p:par>
                                <p:cTn id="8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9600"/>
                            </p:stCondLst>
                            <p:childTnLst>
                              <p:par>
                                <p:cTn id="85" presetID="1" presetClass="entr" presetSubtype="0" fill="hold" nodeType="after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10000"/>
                            </p:stCondLst>
                            <p:childTnLst>
                              <p:par>
                                <p:cTn id="88" presetID="1" presetClass="entr" presetSubtype="0" fill="hold" nodeType="after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10400"/>
                            </p:stCondLst>
                            <p:childTnLst>
                              <p:par>
                                <p:cTn id="91" presetID="1" presetClass="entr" presetSubtype="0" fill="hold" nodeType="after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10800"/>
                            </p:stCondLst>
                            <p:childTnLst>
                              <p:par>
                                <p:cTn id="94" presetID="1" presetClass="entr" presetSubtype="0" fill="hold" nodeType="after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11200"/>
                            </p:stCondLst>
                            <p:childTnLst>
                              <p:par>
                                <p:cTn id="97" presetID="1" presetClass="entr" presetSubtype="0" fill="hold" nodeType="after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11600"/>
                            </p:stCondLst>
                            <p:childTnLst>
                              <p:par>
                                <p:cTn id="100" presetID="1" presetClass="entr" presetSubtype="0" fill="hold" nodeType="after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12000"/>
                            </p:stCondLst>
                            <p:childTnLst>
                              <p:par>
                                <p:cTn id="103" presetID="1" presetClass="entr" presetSubtype="0" fill="hold" nodeType="after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12400"/>
                            </p:stCondLst>
                            <p:childTnLst>
                              <p:par>
                                <p:cTn id="10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12400"/>
                            </p:stCondLst>
                            <p:childTnLst>
                              <p:par>
                                <p:cTn id="109" presetID="1" presetClass="entr" presetSubtype="0" fill="hold" nodeType="after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12800"/>
                            </p:stCondLst>
                            <p:childTnLst>
                              <p:par>
                                <p:cTn id="112" presetID="1" presetClass="entr" presetSubtype="0" fill="hold" nodeType="after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13200"/>
                            </p:stCondLst>
                            <p:childTnLst>
                              <p:par>
                                <p:cTn id="115" presetID="1" presetClass="entr" presetSubtype="0" fill="hold" nodeType="after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13600"/>
                            </p:stCondLst>
                            <p:childTnLst>
                              <p:par>
                                <p:cTn id="118" presetID="1" presetClass="entr" presetSubtype="0" fill="hold" nodeType="after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14000"/>
                            </p:stCondLst>
                            <p:childTnLst>
                              <p:par>
                                <p:cTn id="121" presetID="1" presetClass="entr" presetSubtype="0" fill="hold" nodeType="after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>
                            <p:stCondLst>
                              <p:cond delay="14400"/>
                            </p:stCondLst>
                            <p:childTnLst>
                              <p:par>
                                <p:cTn id="124" presetID="1" presetClass="entr" presetSubtype="0" fill="hold" nodeType="after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6" fill="hold">
                            <p:stCondLst>
                              <p:cond delay="14800"/>
                            </p:stCondLst>
                            <p:childTnLst>
                              <p:par>
                                <p:cTn id="127" presetID="1" presetClass="entr" presetSubtype="0" fill="hold" nodeType="after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9" fill="hold">
                            <p:stCondLst>
                              <p:cond delay="15200"/>
                            </p:stCondLst>
                            <p:childTnLst>
                              <p:par>
                                <p:cTn id="130" presetID="1" presetClass="entr" presetSubtype="0" fill="hold" nodeType="after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2" fill="hold">
                            <p:stCondLst>
                              <p:cond delay="15600"/>
                            </p:stCondLst>
                            <p:childTnLst>
                              <p:par>
                                <p:cTn id="133" presetID="1" presetClass="entr" presetSubtype="0" fill="hold" nodeType="after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5" fill="hold">
                            <p:stCondLst>
                              <p:cond delay="16000"/>
                            </p:stCondLst>
                            <p:childTnLst>
                              <p:par>
                                <p:cTn id="136" presetID="1" presetClass="entr" presetSubtype="0" fill="hold" nodeType="after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8" fill="hold">
                            <p:stCondLst>
                              <p:cond delay="16400"/>
                            </p:stCondLst>
                            <p:childTnLst>
                              <p:par>
                                <p:cTn id="139" presetID="1" presetClass="entr" presetSubtype="0" fill="hold" grpId="0" nodeType="after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5" presetID="1" presetClass="entr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7" presetID="1" presetClass="entr" presetSubtype="0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9" presetID="1" presetClass="entr" presetSubtype="0" fill="hold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1" presetID="1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7" presetID="1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9" presetID="1" presetClass="entr" presetSubtype="0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1" presetID="1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3" presetID="1" presetClass="entr" presetSubtype="0" fill="hold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5" presetID="1" presetClass="entr" presetSubtype="0" fill="hold" grpId="0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7" fill="hold">
                      <p:stCondLst>
                        <p:cond delay="indefinite"/>
                      </p:stCondLst>
                      <p:childTnLst>
                        <p:par>
                          <p:cTn id="168" fill="hold">
                            <p:stCondLst>
                              <p:cond delay="0"/>
                            </p:stCondLst>
                            <p:childTnLst>
                              <p:par>
                                <p:cTn id="1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1" presetID="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9" grpId="0" animBg="1"/>
      <p:bldP spid="80" grpId="0" animBg="1"/>
      <p:bldP spid="81" grpId="0" animBg="1"/>
      <p:bldP spid="82" grpId="0" animBg="1"/>
      <p:bldP spid="83" grpId="0" animBg="1"/>
      <p:bldP spid="97" grpId="0" animBg="1"/>
      <p:bldP spid="98" grpId="0" animBg="1"/>
      <p:bldP spid="101" grpId="0" animBg="1"/>
      <p:bldP spid="102" grpId="0" animBg="1"/>
      <p:bldP spid="104" grpId="0" animBg="1"/>
      <p:bldP spid="10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Rechte verbindingslijn 4"/>
          <p:cNvCxnSpPr/>
          <p:nvPr/>
        </p:nvCxnSpPr>
        <p:spPr>
          <a:xfrm>
            <a:off x="431372" y="1124744"/>
            <a:ext cx="11137237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374021" y="0"/>
            <a:ext cx="13614704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6005255"/>
      </p:ext>
    </p:extLst>
  </p:cSld>
  <p:clrMapOvr>
    <a:masterClrMapping/>
  </p:clrMapOvr>
  <p:transition spd="slow"/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theme1.xml><?xml version="1.0" encoding="utf-8"?>
<a:theme xmlns:a="http://schemas.openxmlformats.org/drawingml/2006/main" name="Office Theme">
  <a:themeElements>
    <a:clrScheme name="Kantoorthem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thema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the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6_Blank">
  <a:themeElements>
    <a:clrScheme name="TOYOTA">
      <a:dk1>
        <a:srgbClr val="808285"/>
      </a:dk1>
      <a:lt1>
        <a:sysClr val="window" lastClr="FFFFFF"/>
      </a:lt1>
      <a:dk2>
        <a:srgbClr val="2C2A29"/>
      </a:dk2>
      <a:lt2>
        <a:srgbClr val="F37934"/>
      </a:lt2>
      <a:accent1>
        <a:srgbClr val="C8102E"/>
      </a:accent1>
      <a:accent2>
        <a:srgbClr val="808285"/>
      </a:accent2>
      <a:accent3>
        <a:srgbClr val="426BBA"/>
      </a:accent3>
      <a:accent4>
        <a:srgbClr val="62C751"/>
      </a:accent4>
      <a:accent5>
        <a:srgbClr val="FAC51C"/>
      </a:accent5>
      <a:accent6>
        <a:srgbClr val="A38F84"/>
      </a:accent6>
      <a:hlink>
        <a:srgbClr val="0563C1"/>
      </a:hlink>
      <a:folHlink>
        <a:srgbClr val="954F72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2"/>
        </a:solidFill>
        <a:ln w="9525">
          <a:solidFill>
            <a:schemeClr val="accent2"/>
          </a:solidFill>
        </a:ln>
      </a:spPr>
      <a:bodyPr rot="0" spcFirstLastPara="0" vertOverflow="overflow" horzOverflow="overflow" vert="horz" wrap="square" lIns="0" tIns="0" rIns="0" bIns="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 sz="2400" dirty="0" err="1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>
          <a:solidFill>
            <a:schemeClr val="tx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 marL="288000" indent="-288000">
          <a:spcAft>
            <a:spcPts val="600"/>
          </a:spcAft>
          <a:buClr>
            <a:schemeClr val="accent1"/>
          </a:buClr>
          <a:buFont typeface="Arial" panose="020B0604020202020204" pitchFamily="34" charset="0"/>
          <a:buChar char="•"/>
          <a:defRPr sz="2400" dirty="0" err="1" smtClean="0">
            <a:solidFill>
              <a:schemeClr val="tx2"/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TOYOTA PowerPoint Template.potx" id="{D5C932C4-C28F-4A18-B124-1CFF9D26AF7C}" vid="{15895572-C49F-4D92-83D6-1782D5766C7F}"/>
    </a:ext>
  </a:extLst>
</a:theme>
</file>

<file path=ppt/theme/theme3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815</TotalTime>
  <Words>38</Words>
  <Application>Microsoft Macintosh PowerPoint</Application>
  <PresentationFormat>Breedbeeld</PresentationFormat>
  <Paragraphs>15</Paragraphs>
  <Slides>3</Slides>
  <Notes>0</Notes>
  <HiddenSlides>0</HiddenSlides>
  <MMClips>0</MMClips>
  <ScaleCrop>false</ScaleCrop>
  <HeadingPairs>
    <vt:vector size="8" baseType="variant">
      <vt:variant>
        <vt:lpstr>Gebruikte lettertypen</vt:lpstr>
      </vt:variant>
      <vt:variant>
        <vt:i4>5</vt:i4>
      </vt:variant>
      <vt:variant>
        <vt:lpstr>Thema</vt:lpstr>
      </vt:variant>
      <vt:variant>
        <vt:i4>2</vt:i4>
      </vt:variant>
      <vt:variant>
        <vt:lpstr>Ingesloten OLE-bronprogramma's</vt:lpstr>
      </vt:variant>
      <vt:variant>
        <vt:i4>1</vt:i4>
      </vt:variant>
      <vt:variant>
        <vt:lpstr>Diatitels</vt:lpstr>
      </vt:variant>
      <vt:variant>
        <vt:i4>3</vt:i4>
      </vt:variant>
    </vt:vector>
  </HeadingPairs>
  <TitlesOfParts>
    <vt:vector size="11" baseType="lpstr">
      <vt:lpstr>Arial</vt:lpstr>
      <vt:lpstr>Calibri</vt:lpstr>
      <vt:lpstr>Calibri Light</vt:lpstr>
      <vt:lpstr>HelveticaNeueLT Std Lt Cn</vt:lpstr>
      <vt:lpstr>Wingdings 2</vt:lpstr>
      <vt:lpstr>Office Theme</vt:lpstr>
      <vt:lpstr>6_Blank</vt:lpstr>
      <vt:lpstr>think-cell Slide</vt:lpstr>
      <vt:lpstr>PowerPoint-presentatie</vt:lpstr>
      <vt:lpstr>PowerPoint-presentatie</vt:lpstr>
      <vt:lpstr>PowerPoint-presentatie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Willem Stehouwer</dc:creator>
  <cp:lastModifiedBy>Maud Stehouwer</cp:lastModifiedBy>
  <cp:revision>63</cp:revision>
  <dcterms:created xsi:type="dcterms:W3CDTF">2019-02-24T15:05:00Z</dcterms:created>
  <dcterms:modified xsi:type="dcterms:W3CDTF">2019-04-19T10:30:05Z</dcterms:modified>
</cp:coreProperties>
</file>