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68" r:id="rId3"/>
    <p:sldId id="266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9"/>
    <p:restoredTop sz="94643"/>
  </p:normalViewPr>
  <p:slideViewPr>
    <p:cSldViewPr snapToGrid="0" snapToObjects="1">
      <p:cViewPr varScale="1">
        <p:scale>
          <a:sx n="118" d="100"/>
          <a:sy n="118" d="100"/>
        </p:scale>
        <p:origin x="232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E69FB8-CB37-704E-8E3E-FF14B7C3E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28AA152-3965-D944-896B-674104786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668195-692F-654B-835A-29D40F4B1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EE900B-172B-1C47-9B61-D26DF845A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B575786-FFA7-D943-AE1A-DCFC8476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3540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EBFF9-F39A-2D46-91F7-8DAAECD56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0C28DB-8BC6-B946-A470-97F908086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3C481B-BD4D-7F4E-B796-3F778929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A235C4-BE6E-BF46-829C-793E575E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4B79DD-CC48-E945-89CB-6A38C4517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261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E780698-2AD9-D343-97AD-42164E32E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78B42F8-1717-2543-9D1A-CE49001F1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3CF2E90-7603-2849-BEC7-6B221C80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47A7D0-73CE-CB44-ACD8-D8006A75D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5DFFD6-1E94-2E4D-87D5-E6254898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510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2B13FB-F3BF-1D40-AECC-FEAB8AAE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B1D65B-C23F-924D-B9E3-8EB316656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70D58D-BFF4-DE48-A570-32D7630F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404568-795E-644F-9241-CD8C0766E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96E268-880E-0241-9EC0-5507154F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97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802F0E-D878-7B47-A2E6-BCB109CE4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C5215CF-B850-9A4C-BF6F-FCC4E7806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1E5895-6E39-4E49-ADF3-14282E6D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D19CFF-474F-A345-B1CE-2E1467215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C76FBB-7CE8-0E47-9616-7698575F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331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C4784D-F75A-164C-A2CD-3D17ED54C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E55114-5620-B24D-9DA9-93EC4DDF6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7F6619-43BE-DD44-95C7-E736BBA83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205634-61AF-7D4A-857D-831C697B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DB605BC-78F4-B84A-8FB3-4542DE45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6E08392-EF7D-4042-9678-C4467AE77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83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44CF1C-B36B-E14C-88E8-B0FE860FD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032B37-3D13-0043-9ED0-F239CD756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51D165-B2D8-BF4E-9E3D-BBEECAB3E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D9C196A-4313-F84C-86CC-EE6A6FC56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9FF3193-18CE-2344-8AA2-7A1BCF1EB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8F4A2F1-17C4-5040-B370-E0B3E46C5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C09773B-AF58-3440-9817-7EB72855D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AE2D92B-2AD9-F948-BAC7-8B7BB5D7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25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6ABDC7-D861-D54E-93FC-8ACC86A15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BE4DFFD-102B-7F4B-95B3-60E8B8CE4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22DA14-47FC-6145-9054-A20E2DF9D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A5EB289-188E-8B42-A41F-FBE24896B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258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68FD8B2-5D8E-924B-978B-4D52C48A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BF6C147-CF93-5A41-81A6-510A1A8F5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BB30AC2-2AB8-964C-B268-E59C05E1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959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31F2B-A600-4347-898A-C0BBC6F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9B3685-8071-A34D-8225-7C6DD36A6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B3569AD-135B-7140-9D8E-B0179B4FC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B7062B7-06EF-F642-B873-7C8136B8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F892737-B8B4-4549-AE18-ECBCB2E2B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22F863B-66DF-3941-A6D5-532BD00CA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139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12F5A5-DEF1-D94A-9F89-E2CE2DF00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57DBFA7-9B44-E640-9731-5583610E9D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0AB4AC5-34B5-BD47-9655-AE05C432A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0698B1A-F895-BB42-98AA-CFD94C03B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2170EAC-B241-0741-A929-41F440722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B624A5A-62D9-CE48-9680-EF2C8E48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03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F66E2FE-E6D4-304F-A09B-B6955290A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14505B-8FD3-C341-BA27-E1F94F5C2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9C422CC-BA8E-5C4B-8EA5-9DAE967B0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F8842-CF25-8C4E-A509-963C6610FF64}" type="datetimeFigureOut">
              <a:rPr lang="nl-NL" smtClean="0"/>
              <a:t>14-06-19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69B149-1639-4D41-8C67-62424F7DF9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17CC5F-27F0-FB42-99B9-E2854B7E8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426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B052C52-D7E7-F840-AAAC-73D887B70B75}"/>
              </a:ext>
            </a:extLst>
          </p:cNvPr>
          <p:cNvSpPr/>
          <p:nvPr/>
        </p:nvSpPr>
        <p:spPr>
          <a:xfrm>
            <a:off x="1332271" y="1028343"/>
            <a:ext cx="95274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nl-NL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Lerend vermogen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Essenties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Gezien temperament, lage intelligentie en gebrek aan onafhankelijk denken lijkt weinig lerend vermogen aanwezig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Zelfbeeld en gevoel van veiligheid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Groot gevoel van veiligheid in overeenstemming met veilige jeugd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Incongruentie in relatie met gebrekkige huidige worteling in de wereld is zorgwekkend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Worteling in de wereld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Identiteit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persoon heeft geen identiteit in de wereld in de zin van verantwoordelijkheidsgevoel, expertise of realistisch denken over toekomst en lijkt daar ook niet mee bezig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Zinvolle relaties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persoon heeft geen zinvolle relaties en lijkt daaraan weinig behoefte te hebben.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Alleen enigszins TOM en niet de gevoelskant van empathie en moreel besef en de behoefte aan zinvolle relaties is weinig hoopgevend. 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BC6607C-FBEB-254F-8C07-FFF39A3FC3D9}"/>
              </a:ext>
            </a:extLst>
          </p:cNvPr>
          <p:cNvSpPr txBox="1"/>
          <p:nvPr/>
        </p:nvSpPr>
        <p:spPr>
          <a:xfrm>
            <a:off x="1332271" y="460964"/>
            <a:ext cx="5798994" cy="38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Assessment “</a:t>
            </a:r>
            <a:r>
              <a:rPr lang="en-US" b="1" dirty="0" err="1"/>
              <a:t>Opgegroeid</a:t>
            </a:r>
            <a:r>
              <a:rPr lang="en-US" b="1" dirty="0"/>
              <a:t> in </a:t>
            </a:r>
            <a:r>
              <a:rPr lang="en-US" b="1" dirty="0" err="1"/>
              <a:t>Algerije</a:t>
            </a:r>
            <a:r>
              <a:rPr lang="en-US" b="1" dirty="0"/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33500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63562DC2-E88F-DB45-BE18-C017F2717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950" y="711200"/>
            <a:ext cx="9690100" cy="6146800"/>
          </a:xfrm>
          <a:prstGeom prst="rect">
            <a:avLst/>
          </a:prstGeom>
        </p:spPr>
      </p:pic>
      <p:sp>
        <p:nvSpPr>
          <p:cNvPr id="3" name="TextBox 3">
            <a:extLst>
              <a:ext uri="{FF2B5EF4-FFF2-40B4-BE49-F238E27FC236}">
                <a16:creationId xmlns:a16="http://schemas.microsoft.com/office/drawing/2014/main" id="{7336E094-1126-BB43-AA0D-8A602C36C624}"/>
              </a:ext>
            </a:extLst>
          </p:cNvPr>
          <p:cNvSpPr txBox="1"/>
          <p:nvPr/>
        </p:nvSpPr>
        <p:spPr>
          <a:xfrm>
            <a:off x="1448185" y="327260"/>
            <a:ext cx="6657450" cy="38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Toelichting</a:t>
            </a:r>
            <a:r>
              <a:rPr lang="en-US" b="1" dirty="0"/>
              <a:t> “</a:t>
            </a:r>
            <a:r>
              <a:rPr lang="en-US" b="1" dirty="0" err="1"/>
              <a:t>Opgegroeid</a:t>
            </a:r>
            <a:r>
              <a:rPr lang="en-US" b="1" dirty="0"/>
              <a:t> in </a:t>
            </a:r>
            <a:r>
              <a:rPr lang="en-US" b="1" dirty="0" err="1"/>
              <a:t>Algerije</a:t>
            </a:r>
            <a:r>
              <a:rPr lang="en-US" b="1" dirty="0"/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164045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irkel 7">
            <a:extLst>
              <a:ext uri="{FF2B5EF4-FFF2-40B4-BE49-F238E27FC236}">
                <a16:creationId xmlns:a16="http://schemas.microsoft.com/office/drawing/2014/main" id="{8F04BD5E-A8B0-9547-BD6C-A4678E64FD1C}"/>
              </a:ext>
            </a:extLst>
          </p:cNvPr>
          <p:cNvSpPr/>
          <p:nvPr/>
        </p:nvSpPr>
        <p:spPr>
          <a:xfrm>
            <a:off x="1890310" y="1309172"/>
            <a:ext cx="3791638" cy="3865083"/>
          </a:xfrm>
          <a:prstGeom prst="pie">
            <a:avLst>
              <a:gd name="adj1" fmla="val 5275573"/>
              <a:gd name="adj2" fmla="val 16137847"/>
            </a:avLst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9" name="Cirkel 8">
            <a:extLst>
              <a:ext uri="{FF2B5EF4-FFF2-40B4-BE49-F238E27FC236}">
                <a16:creationId xmlns:a16="http://schemas.microsoft.com/office/drawing/2014/main" id="{831F6C75-52D6-964F-9590-FE597C9C490E}"/>
              </a:ext>
            </a:extLst>
          </p:cNvPr>
          <p:cNvSpPr/>
          <p:nvPr/>
        </p:nvSpPr>
        <p:spPr>
          <a:xfrm rot="10800000">
            <a:off x="1890310" y="1309171"/>
            <a:ext cx="3791638" cy="3865083"/>
          </a:xfrm>
          <a:prstGeom prst="pie">
            <a:avLst>
              <a:gd name="adj1" fmla="val 5275573"/>
              <a:gd name="adj2" fmla="val 16137847"/>
            </a:avLst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" name="Cirkel 5">
            <a:extLst>
              <a:ext uri="{FF2B5EF4-FFF2-40B4-BE49-F238E27FC236}">
                <a16:creationId xmlns:a16="http://schemas.microsoft.com/office/drawing/2014/main" id="{AA3ABFBB-67B7-2543-B5B0-698F021547DC}"/>
              </a:ext>
            </a:extLst>
          </p:cNvPr>
          <p:cNvSpPr/>
          <p:nvPr/>
        </p:nvSpPr>
        <p:spPr>
          <a:xfrm rot="5400000">
            <a:off x="2648180" y="1971560"/>
            <a:ext cx="2379644" cy="2490732"/>
          </a:xfrm>
          <a:prstGeom prst="pie">
            <a:avLst>
              <a:gd name="adj1" fmla="val 5275573"/>
              <a:gd name="adj2" fmla="val 1613784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1" name="Cirkel 10">
            <a:extLst>
              <a:ext uri="{FF2B5EF4-FFF2-40B4-BE49-F238E27FC236}">
                <a16:creationId xmlns:a16="http://schemas.microsoft.com/office/drawing/2014/main" id="{45FDEF23-A5DC-0344-B9B5-5CA872C0743B}"/>
              </a:ext>
            </a:extLst>
          </p:cNvPr>
          <p:cNvSpPr/>
          <p:nvPr/>
        </p:nvSpPr>
        <p:spPr>
          <a:xfrm rot="16200000">
            <a:off x="2587588" y="1971560"/>
            <a:ext cx="2500829" cy="2490733"/>
          </a:xfrm>
          <a:prstGeom prst="pie">
            <a:avLst>
              <a:gd name="adj1" fmla="val 5275573"/>
              <a:gd name="adj2" fmla="val 1613784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C393C338-BE08-9B4B-8829-F2F4582C174D}"/>
              </a:ext>
            </a:extLst>
          </p:cNvPr>
          <p:cNvSpPr/>
          <p:nvPr/>
        </p:nvSpPr>
        <p:spPr>
          <a:xfrm>
            <a:off x="3185713" y="2557290"/>
            <a:ext cx="1304577" cy="131927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Cirkel 6">
            <a:extLst>
              <a:ext uri="{FF2B5EF4-FFF2-40B4-BE49-F238E27FC236}">
                <a16:creationId xmlns:a16="http://schemas.microsoft.com/office/drawing/2014/main" id="{95BDEA2A-ADBE-9747-8D22-4C0BA1C908AD}"/>
              </a:ext>
            </a:extLst>
          </p:cNvPr>
          <p:cNvSpPr/>
          <p:nvPr/>
        </p:nvSpPr>
        <p:spPr>
          <a:xfrm rot="5400000">
            <a:off x="6510052" y="1309171"/>
            <a:ext cx="3791638" cy="3865083"/>
          </a:xfrm>
          <a:prstGeom prst="pie">
            <a:avLst>
              <a:gd name="adj1" fmla="val 5275573"/>
              <a:gd name="adj2" fmla="val 1613784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2" name="Cirkel 11">
            <a:extLst>
              <a:ext uri="{FF2B5EF4-FFF2-40B4-BE49-F238E27FC236}">
                <a16:creationId xmlns:a16="http://schemas.microsoft.com/office/drawing/2014/main" id="{48F73C16-D482-F94E-8AC5-293418B77052}"/>
              </a:ext>
            </a:extLst>
          </p:cNvPr>
          <p:cNvSpPr/>
          <p:nvPr/>
        </p:nvSpPr>
        <p:spPr>
          <a:xfrm rot="16200000">
            <a:off x="6510052" y="1309170"/>
            <a:ext cx="3791638" cy="3865083"/>
          </a:xfrm>
          <a:prstGeom prst="pie">
            <a:avLst>
              <a:gd name="adj1" fmla="val 5275573"/>
              <a:gd name="adj2" fmla="val 1613784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3" name="Cirkel 12">
            <a:extLst>
              <a:ext uri="{FF2B5EF4-FFF2-40B4-BE49-F238E27FC236}">
                <a16:creationId xmlns:a16="http://schemas.microsoft.com/office/drawing/2014/main" id="{4C14960D-F475-0E40-BA20-7ABB9B571D8D}"/>
              </a:ext>
            </a:extLst>
          </p:cNvPr>
          <p:cNvSpPr/>
          <p:nvPr/>
        </p:nvSpPr>
        <p:spPr>
          <a:xfrm>
            <a:off x="7219720" y="2027104"/>
            <a:ext cx="2379644" cy="2490732"/>
          </a:xfrm>
          <a:prstGeom prst="pie">
            <a:avLst>
              <a:gd name="adj1" fmla="val 8712247"/>
              <a:gd name="adj2" fmla="val 1613784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7" name="Cirkel 16">
            <a:extLst>
              <a:ext uri="{FF2B5EF4-FFF2-40B4-BE49-F238E27FC236}">
                <a16:creationId xmlns:a16="http://schemas.microsoft.com/office/drawing/2014/main" id="{A8C14548-FEB3-F047-A824-360E02F40C1D}"/>
              </a:ext>
            </a:extLst>
          </p:cNvPr>
          <p:cNvSpPr/>
          <p:nvPr/>
        </p:nvSpPr>
        <p:spPr>
          <a:xfrm rot="7483927">
            <a:off x="7222572" y="2013416"/>
            <a:ext cx="2352832" cy="2466688"/>
          </a:xfrm>
          <a:prstGeom prst="pie">
            <a:avLst>
              <a:gd name="adj1" fmla="val 8712247"/>
              <a:gd name="adj2" fmla="val 1613784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8" name="Cirkel 17">
            <a:extLst>
              <a:ext uri="{FF2B5EF4-FFF2-40B4-BE49-F238E27FC236}">
                <a16:creationId xmlns:a16="http://schemas.microsoft.com/office/drawing/2014/main" id="{75131FA8-6E0E-694E-B49B-2092FFC68BCB}"/>
              </a:ext>
            </a:extLst>
          </p:cNvPr>
          <p:cNvSpPr/>
          <p:nvPr/>
        </p:nvSpPr>
        <p:spPr>
          <a:xfrm rot="14307023">
            <a:off x="7226685" y="2005315"/>
            <a:ext cx="2379644" cy="2490732"/>
          </a:xfrm>
          <a:prstGeom prst="pie">
            <a:avLst>
              <a:gd name="adj1" fmla="val 8712247"/>
              <a:gd name="adj2" fmla="val 1613784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658CFDA3-C319-6144-B905-E6E61F93B3D1}"/>
              </a:ext>
            </a:extLst>
          </p:cNvPr>
          <p:cNvSpPr txBox="1"/>
          <p:nvPr/>
        </p:nvSpPr>
        <p:spPr>
          <a:xfrm>
            <a:off x="1379193" y="857374"/>
            <a:ext cx="474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tx2"/>
                </a:solidFill>
              </a:rPr>
              <a:t>Lerend vermogen</a:t>
            </a: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3E196BF4-45D5-C143-8701-C654706873DD}"/>
              </a:ext>
            </a:extLst>
          </p:cNvPr>
          <p:cNvSpPr txBox="1"/>
          <p:nvPr/>
        </p:nvSpPr>
        <p:spPr>
          <a:xfrm rot="18427708">
            <a:off x="1196969" y="2436125"/>
            <a:ext cx="25559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1F497D"/>
                </a:solidFill>
              </a:rPr>
              <a:t>Gevoel van veiligheid</a:t>
            </a:r>
          </a:p>
        </p:txBody>
      </p:sp>
      <p:sp>
        <p:nvSpPr>
          <p:cNvPr id="19" name="TextBox 10">
            <a:extLst>
              <a:ext uri="{FF2B5EF4-FFF2-40B4-BE49-F238E27FC236}">
                <a16:creationId xmlns:a16="http://schemas.microsoft.com/office/drawing/2014/main" id="{C495F3FC-B68D-1745-A064-7E37A1E2C05B}"/>
              </a:ext>
            </a:extLst>
          </p:cNvPr>
          <p:cNvSpPr txBox="1"/>
          <p:nvPr/>
        </p:nvSpPr>
        <p:spPr>
          <a:xfrm>
            <a:off x="3185712" y="3006930"/>
            <a:ext cx="1535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tx2"/>
                </a:solidFill>
              </a:rPr>
              <a:t>Temperament</a:t>
            </a:r>
          </a:p>
        </p:txBody>
      </p:sp>
      <p:sp>
        <p:nvSpPr>
          <p:cNvPr id="20" name="TextBox 11">
            <a:extLst>
              <a:ext uri="{FF2B5EF4-FFF2-40B4-BE49-F238E27FC236}">
                <a16:creationId xmlns:a16="http://schemas.microsoft.com/office/drawing/2014/main" id="{8FE430F8-3012-8044-9353-58752FEB4E5E}"/>
              </a:ext>
            </a:extLst>
          </p:cNvPr>
          <p:cNvSpPr txBox="1"/>
          <p:nvPr/>
        </p:nvSpPr>
        <p:spPr>
          <a:xfrm rot="3716003">
            <a:off x="4474033" y="2341167"/>
            <a:ext cx="1429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1F497D"/>
                </a:solidFill>
              </a:rPr>
              <a:t>Zelfbeeld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9B021F-84D5-F142-9441-16342056E728}"/>
              </a:ext>
            </a:extLst>
          </p:cNvPr>
          <p:cNvSpPr txBox="1"/>
          <p:nvPr/>
        </p:nvSpPr>
        <p:spPr>
          <a:xfrm>
            <a:off x="6600967" y="862968"/>
            <a:ext cx="387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tx2"/>
                </a:solidFill>
              </a:rPr>
              <a:t>Geworteld in de wereld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56752047-8D00-4441-AEF8-B6AA054B23DB}"/>
              </a:ext>
            </a:extLst>
          </p:cNvPr>
          <p:cNvSpPr txBox="1"/>
          <p:nvPr/>
        </p:nvSpPr>
        <p:spPr>
          <a:xfrm>
            <a:off x="4993865" y="5646925"/>
            <a:ext cx="3214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Opgegroeid in Algerije</a:t>
            </a:r>
          </a:p>
        </p:txBody>
      </p:sp>
      <p:sp>
        <p:nvSpPr>
          <p:cNvPr id="24" name="TextBox 18">
            <a:extLst>
              <a:ext uri="{FF2B5EF4-FFF2-40B4-BE49-F238E27FC236}">
                <a16:creationId xmlns:a16="http://schemas.microsoft.com/office/drawing/2014/main" id="{2DF5482E-24BD-0048-BF1D-216CABA25795}"/>
              </a:ext>
            </a:extLst>
          </p:cNvPr>
          <p:cNvSpPr txBox="1"/>
          <p:nvPr/>
        </p:nvSpPr>
        <p:spPr>
          <a:xfrm>
            <a:off x="7258401" y="2663632"/>
            <a:ext cx="696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1F497D"/>
                </a:solidFill>
              </a:rPr>
              <a:t>TOM</a:t>
            </a:r>
          </a:p>
        </p:txBody>
      </p:sp>
      <p:sp>
        <p:nvSpPr>
          <p:cNvPr id="26" name="TextBox 20">
            <a:extLst>
              <a:ext uri="{FF2B5EF4-FFF2-40B4-BE49-F238E27FC236}">
                <a16:creationId xmlns:a16="http://schemas.microsoft.com/office/drawing/2014/main" id="{B0EDE3EA-B6F5-D44C-A183-D4DB00B1FAE6}"/>
              </a:ext>
            </a:extLst>
          </p:cNvPr>
          <p:cNvSpPr txBox="1"/>
          <p:nvPr/>
        </p:nvSpPr>
        <p:spPr>
          <a:xfrm>
            <a:off x="7765450" y="3909212"/>
            <a:ext cx="14866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1F497D"/>
                </a:solidFill>
              </a:rPr>
              <a:t>Expertise</a:t>
            </a:r>
          </a:p>
        </p:txBody>
      </p:sp>
      <p:sp>
        <p:nvSpPr>
          <p:cNvPr id="29" name="TextBox 9">
            <a:extLst>
              <a:ext uri="{FF2B5EF4-FFF2-40B4-BE49-F238E27FC236}">
                <a16:creationId xmlns:a16="http://schemas.microsoft.com/office/drawing/2014/main" id="{B2148D91-D394-A14D-88D5-98B41946CA57}"/>
              </a:ext>
            </a:extLst>
          </p:cNvPr>
          <p:cNvSpPr txBox="1"/>
          <p:nvPr/>
        </p:nvSpPr>
        <p:spPr>
          <a:xfrm>
            <a:off x="7001102" y="4499622"/>
            <a:ext cx="2900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1F497D"/>
                </a:solidFill>
              </a:rPr>
              <a:t>Toekomstgericht</a:t>
            </a: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794CB451-CECE-CF49-A64E-580EF4AB99EA}"/>
              </a:ext>
            </a:extLst>
          </p:cNvPr>
          <p:cNvSpPr txBox="1"/>
          <p:nvPr/>
        </p:nvSpPr>
        <p:spPr>
          <a:xfrm>
            <a:off x="8004855" y="1568942"/>
            <a:ext cx="1007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1F497D"/>
                </a:solidFill>
              </a:rPr>
              <a:t>Relaties</a:t>
            </a:r>
          </a:p>
        </p:txBody>
      </p:sp>
      <p:sp>
        <p:nvSpPr>
          <p:cNvPr id="32" name="Cirkel 31">
            <a:extLst>
              <a:ext uri="{FF2B5EF4-FFF2-40B4-BE49-F238E27FC236}">
                <a16:creationId xmlns:a16="http://schemas.microsoft.com/office/drawing/2014/main" id="{D4D8D269-B1C1-1D4E-B0C6-29E87EFF2383}"/>
              </a:ext>
            </a:extLst>
          </p:cNvPr>
          <p:cNvSpPr/>
          <p:nvPr/>
        </p:nvSpPr>
        <p:spPr>
          <a:xfrm rot="16200000">
            <a:off x="7793602" y="2553624"/>
            <a:ext cx="1304577" cy="1319270"/>
          </a:xfrm>
          <a:prstGeom prst="pie">
            <a:avLst>
              <a:gd name="adj1" fmla="val 5438338"/>
              <a:gd name="adj2" fmla="val 16200000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33" name="Cirkel 32">
            <a:extLst>
              <a:ext uri="{FF2B5EF4-FFF2-40B4-BE49-F238E27FC236}">
                <a16:creationId xmlns:a16="http://schemas.microsoft.com/office/drawing/2014/main" id="{EE7E6967-A401-AA42-8FFA-B9096A32B140}"/>
              </a:ext>
            </a:extLst>
          </p:cNvPr>
          <p:cNvSpPr/>
          <p:nvPr/>
        </p:nvSpPr>
        <p:spPr>
          <a:xfrm rot="5400000">
            <a:off x="7799103" y="2553624"/>
            <a:ext cx="1304577" cy="1319270"/>
          </a:xfrm>
          <a:prstGeom prst="pie">
            <a:avLst>
              <a:gd name="adj1" fmla="val 5438338"/>
              <a:gd name="adj2" fmla="val 16200000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0880BD88-8696-7546-8EF4-9F8ED8DB73A7}"/>
              </a:ext>
            </a:extLst>
          </p:cNvPr>
          <p:cNvSpPr txBox="1"/>
          <p:nvPr/>
        </p:nvSpPr>
        <p:spPr>
          <a:xfrm>
            <a:off x="7894437" y="2863687"/>
            <a:ext cx="109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>
                <a:solidFill>
                  <a:schemeClr val="accent1">
                    <a:lumMod val="50000"/>
                  </a:schemeClr>
                </a:solidFill>
              </a:rPr>
              <a:t>Empathie</a:t>
            </a:r>
          </a:p>
        </p:txBody>
      </p:sp>
      <p:sp>
        <p:nvSpPr>
          <p:cNvPr id="28" name="TextBox 28">
            <a:extLst>
              <a:ext uri="{FF2B5EF4-FFF2-40B4-BE49-F238E27FC236}">
                <a16:creationId xmlns:a16="http://schemas.microsoft.com/office/drawing/2014/main" id="{81B8FA7E-8972-9448-9410-179FEBECB98E}"/>
              </a:ext>
            </a:extLst>
          </p:cNvPr>
          <p:cNvSpPr txBox="1"/>
          <p:nvPr/>
        </p:nvSpPr>
        <p:spPr>
          <a:xfrm>
            <a:off x="7774294" y="3215127"/>
            <a:ext cx="1362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>
                <a:solidFill>
                  <a:schemeClr val="accent1">
                    <a:lumMod val="50000"/>
                  </a:schemeClr>
                </a:solidFill>
              </a:rPr>
              <a:t>Verantwoordelijkheidsgevoel</a:t>
            </a:r>
          </a:p>
        </p:txBody>
      </p:sp>
      <p:sp>
        <p:nvSpPr>
          <p:cNvPr id="25" name="TextBox 19">
            <a:extLst>
              <a:ext uri="{FF2B5EF4-FFF2-40B4-BE49-F238E27FC236}">
                <a16:creationId xmlns:a16="http://schemas.microsoft.com/office/drawing/2014/main" id="{1122560F-889A-484C-89B5-2396EC3432FA}"/>
              </a:ext>
            </a:extLst>
          </p:cNvPr>
          <p:cNvSpPr txBox="1"/>
          <p:nvPr/>
        </p:nvSpPr>
        <p:spPr>
          <a:xfrm rot="3776183">
            <a:off x="8630475" y="2787910"/>
            <a:ext cx="1286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1F497D"/>
                </a:solidFill>
              </a:rPr>
              <a:t>Moreel besef</a:t>
            </a: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9D2870A7-0514-E14D-B3C8-E1B49A3912DD}"/>
              </a:ext>
            </a:extLst>
          </p:cNvPr>
          <p:cNvSpPr txBox="1"/>
          <p:nvPr/>
        </p:nvSpPr>
        <p:spPr>
          <a:xfrm>
            <a:off x="3292812" y="3998945"/>
            <a:ext cx="13094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1F497D"/>
                </a:solidFill>
              </a:rPr>
              <a:t>Intelligentie</a:t>
            </a:r>
          </a:p>
        </p:txBody>
      </p:sp>
      <p:sp>
        <p:nvSpPr>
          <p:cNvPr id="35" name="TextBox 13">
            <a:extLst>
              <a:ext uri="{FF2B5EF4-FFF2-40B4-BE49-F238E27FC236}">
                <a16:creationId xmlns:a16="http://schemas.microsoft.com/office/drawing/2014/main" id="{A5F135A9-5B0A-304A-820D-06B9060F799B}"/>
              </a:ext>
            </a:extLst>
          </p:cNvPr>
          <p:cNvSpPr txBox="1"/>
          <p:nvPr/>
        </p:nvSpPr>
        <p:spPr>
          <a:xfrm>
            <a:off x="2810915" y="2295697"/>
            <a:ext cx="2154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1F497D"/>
                </a:solidFill>
              </a:rPr>
              <a:t>Onafhankelijk denken</a:t>
            </a:r>
          </a:p>
        </p:txBody>
      </p:sp>
    </p:spTree>
    <p:extLst>
      <p:ext uri="{BB962C8B-B14F-4D97-AF65-F5344CB8AC3E}">
        <p14:creationId xmlns:p14="http://schemas.microsoft.com/office/powerpoint/2010/main" val="234902138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81</Words>
  <Application>Microsoft Macintosh PowerPoint</Application>
  <PresentationFormat>Breedbeeld</PresentationFormat>
  <Paragraphs>30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Kantoorthema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Maud Stehouwer</dc:creator>
  <cp:lastModifiedBy>Maud Stehouwer</cp:lastModifiedBy>
  <cp:revision>8</cp:revision>
  <dcterms:created xsi:type="dcterms:W3CDTF">2019-03-19T10:55:08Z</dcterms:created>
  <dcterms:modified xsi:type="dcterms:W3CDTF">2019-06-14T06:09:58Z</dcterms:modified>
</cp:coreProperties>
</file>