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71" r:id="rId2"/>
    <p:sldId id="269" r:id="rId3"/>
    <p:sldId id="270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9CB40CB-3F65-8B4D-97C8-234C1E9A7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5B1788-18FD-0145-AEB4-B88FED0AA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76D8-BACB-AD42-B9E1-F6E00B9B365F}" type="datetimeFigureOut">
              <a:rPr lang="nl-NL" smtClean="0"/>
              <a:t>14-06-19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D34FC9-C9CD-D047-A3BE-4DC0FBBA0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1A60FD-EB7C-9C42-9C5A-A0A9D8C76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6C6E8-6DCE-7245-B179-6D32DEFBA9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00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7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0523-9F4E-2948-BE18-183D4354C3B7}" type="datetimeFigureOut">
              <a:rPr lang="en-US" smtClean="0"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6682-3408-3E4C-A49D-FF702DE2DB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EF2DA12-7BA9-8F4A-9567-AF270204777D}"/>
              </a:ext>
            </a:extLst>
          </p:cNvPr>
          <p:cNvSpPr/>
          <p:nvPr/>
        </p:nvSpPr>
        <p:spPr>
          <a:xfrm>
            <a:off x="1335795" y="842783"/>
            <a:ext cx="64724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nl-NL" sz="14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Lerend vermogen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temperament, intelligentie en onafhankelijk denken is voldoende basis lerend vermogen aanwezig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Zelfbeeld en gevoel van veiligheid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Negatief zelfbeeld en gebrek aan gevoel van veiligheid goed te verklaren uit jeugd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belemmerende werking van zelfbeeld en gevoel van veiligheid dient onderzocht</a:t>
            </a:r>
          </a:p>
          <a:p>
            <a:pPr>
              <a:spcAft>
                <a:spcPts val="0"/>
              </a:spcAft>
            </a:pPr>
            <a:endParaRPr lang="nl-NL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Worteling in de wereld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Identiteit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kijkt naar de toekomst en lijkt op zoek naar identiteit in de wereld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Gezien preoccupatie met seksuele identiteit en gebrek aan verantwoordelijkheidsgevoel en expertise heeft persoon nog weinig ontwikkeling van identiteit doorgemaakt.</a:t>
            </a:r>
          </a:p>
          <a:p>
            <a:pPr>
              <a:spcAft>
                <a:spcPts val="0"/>
              </a:spcAft>
            </a:pPr>
            <a:r>
              <a:rPr lang="nl-N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Zinvolle relaties</a:t>
            </a:r>
            <a:endParaRPr lang="nl-N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persoon heeft vermijdingsgedrag en neiging zich sociaal te isoleren; lijkt weinig relaties te hebben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behoefte en mogelijkheid tot zinvolle relaties lijkt zeker aanwezig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nl-N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en moreel besef lijken enigszins ontwikkeld; empathie …..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F4C32F3-ABB6-6346-BE86-963A28B1A6D8}"/>
              </a:ext>
            </a:extLst>
          </p:cNvPr>
          <p:cNvSpPr txBox="1"/>
          <p:nvPr/>
        </p:nvSpPr>
        <p:spPr>
          <a:xfrm>
            <a:off x="1210996" y="521764"/>
            <a:ext cx="5798994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Assessment “</a:t>
            </a:r>
            <a:r>
              <a:rPr lang="en-US" b="1" dirty="0" err="1"/>
              <a:t>Christelijke</a:t>
            </a:r>
            <a:r>
              <a:rPr lang="en-US" b="1" dirty="0"/>
              <a:t> </a:t>
            </a:r>
            <a:r>
              <a:rPr lang="en-US" b="1" dirty="0" err="1"/>
              <a:t>moeder</a:t>
            </a:r>
            <a:r>
              <a:rPr lang="en-US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21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B778A69-3167-2946-819C-4E0966E0073A}"/>
              </a:ext>
            </a:extLst>
          </p:cNvPr>
          <p:cNvSpPr txBox="1"/>
          <p:nvPr/>
        </p:nvSpPr>
        <p:spPr>
          <a:xfrm>
            <a:off x="209321" y="466680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Lerend</a:t>
            </a:r>
            <a:r>
              <a:rPr lang="en-US" b="1" dirty="0"/>
              <a:t> </a:t>
            </a:r>
            <a:r>
              <a:rPr lang="en-US" b="1" dirty="0" err="1"/>
              <a:t>vermogen</a:t>
            </a:r>
            <a:endParaRPr lang="en-US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9DBA27-DEBB-2041-983A-FF7E8FE9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532"/>
            <a:ext cx="9144000" cy="47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CD2CA7F-494C-F346-8CC3-E7100ABDC151}"/>
              </a:ext>
            </a:extLst>
          </p:cNvPr>
          <p:cNvSpPr txBox="1"/>
          <p:nvPr/>
        </p:nvSpPr>
        <p:spPr>
          <a:xfrm>
            <a:off x="220338" y="180241"/>
            <a:ext cx="6657450" cy="38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Toelichting</a:t>
            </a:r>
            <a:r>
              <a:rPr lang="en-US" b="1" dirty="0"/>
              <a:t> </a:t>
            </a:r>
            <a:r>
              <a:rPr lang="en-US" b="1" dirty="0" err="1"/>
              <a:t>worteling</a:t>
            </a:r>
            <a:r>
              <a:rPr lang="en-US" b="1" dirty="0"/>
              <a:t> in de </a:t>
            </a:r>
            <a:r>
              <a:rPr lang="en-US" b="1" dirty="0" err="1"/>
              <a:t>wereld</a:t>
            </a:r>
            <a:endParaRPr lang="en-US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4EFC8C-1B0A-AD47-B2CA-29028F34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181"/>
            <a:ext cx="9144000" cy="63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kel 7">
            <a:extLst>
              <a:ext uri="{FF2B5EF4-FFF2-40B4-BE49-F238E27FC236}">
                <a16:creationId xmlns:a16="http://schemas.microsoft.com/office/drawing/2014/main" id="{8F04BD5E-A8B0-9547-BD6C-A4678E64FD1C}"/>
              </a:ext>
            </a:extLst>
          </p:cNvPr>
          <p:cNvSpPr/>
          <p:nvPr/>
        </p:nvSpPr>
        <p:spPr>
          <a:xfrm>
            <a:off x="366310" y="1309171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Cirkel 8">
            <a:extLst>
              <a:ext uri="{FF2B5EF4-FFF2-40B4-BE49-F238E27FC236}">
                <a16:creationId xmlns:a16="http://schemas.microsoft.com/office/drawing/2014/main" id="{831F6C75-52D6-964F-9590-FE597C9C490E}"/>
              </a:ext>
            </a:extLst>
          </p:cNvPr>
          <p:cNvSpPr/>
          <p:nvPr/>
        </p:nvSpPr>
        <p:spPr>
          <a:xfrm rot="10800000">
            <a:off x="366310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Cirkel 5">
            <a:extLst>
              <a:ext uri="{FF2B5EF4-FFF2-40B4-BE49-F238E27FC236}">
                <a16:creationId xmlns:a16="http://schemas.microsoft.com/office/drawing/2014/main" id="{AA3ABFBB-67B7-2543-B5B0-698F021547DC}"/>
              </a:ext>
            </a:extLst>
          </p:cNvPr>
          <p:cNvSpPr/>
          <p:nvPr/>
        </p:nvSpPr>
        <p:spPr>
          <a:xfrm rot="5400000">
            <a:off x="1124180" y="1971560"/>
            <a:ext cx="2379644" cy="2490732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Cirkel 10">
            <a:extLst>
              <a:ext uri="{FF2B5EF4-FFF2-40B4-BE49-F238E27FC236}">
                <a16:creationId xmlns:a16="http://schemas.microsoft.com/office/drawing/2014/main" id="{45FDEF23-A5DC-0344-B9B5-5CA872C0743B}"/>
              </a:ext>
            </a:extLst>
          </p:cNvPr>
          <p:cNvSpPr/>
          <p:nvPr/>
        </p:nvSpPr>
        <p:spPr>
          <a:xfrm rot="16200000">
            <a:off x="1063587" y="1971559"/>
            <a:ext cx="2500829" cy="249073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393C338-BE08-9B4B-8829-F2F4582C174D}"/>
              </a:ext>
            </a:extLst>
          </p:cNvPr>
          <p:cNvSpPr/>
          <p:nvPr/>
        </p:nvSpPr>
        <p:spPr>
          <a:xfrm>
            <a:off x="1661712" y="2557290"/>
            <a:ext cx="1304577" cy="131927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Cirkel 6">
            <a:extLst>
              <a:ext uri="{FF2B5EF4-FFF2-40B4-BE49-F238E27FC236}">
                <a16:creationId xmlns:a16="http://schemas.microsoft.com/office/drawing/2014/main" id="{95BDEA2A-ADBE-9747-8D22-4C0BA1C908AD}"/>
              </a:ext>
            </a:extLst>
          </p:cNvPr>
          <p:cNvSpPr/>
          <p:nvPr/>
        </p:nvSpPr>
        <p:spPr>
          <a:xfrm rot="5400000">
            <a:off x="4986052" y="1309170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Cirkel 11">
            <a:extLst>
              <a:ext uri="{FF2B5EF4-FFF2-40B4-BE49-F238E27FC236}">
                <a16:creationId xmlns:a16="http://schemas.microsoft.com/office/drawing/2014/main" id="{48F73C16-D482-F94E-8AC5-293418B77052}"/>
              </a:ext>
            </a:extLst>
          </p:cNvPr>
          <p:cNvSpPr/>
          <p:nvPr/>
        </p:nvSpPr>
        <p:spPr>
          <a:xfrm rot="16200000">
            <a:off x="4986052" y="1309169"/>
            <a:ext cx="3791638" cy="3865083"/>
          </a:xfrm>
          <a:prstGeom prst="pie">
            <a:avLst>
              <a:gd name="adj1" fmla="val 5275573"/>
              <a:gd name="adj2" fmla="val 1613784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Cirkel 12">
            <a:extLst>
              <a:ext uri="{FF2B5EF4-FFF2-40B4-BE49-F238E27FC236}">
                <a16:creationId xmlns:a16="http://schemas.microsoft.com/office/drawing/2014/main" id="{4C14960D-F475-0E40-BA20-7ABB9B571D8D}"/>
              </a:ext>
            </a:extLst>
          </p:cNvPr>
          <p:cNvSpPr/>
          <p:nvPr/>
        </p:nvSpPr>
        <p:spPr>
          <a:xfrm>
            <a:off x="5695720" y="2027104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 16">
            <a:extLst>
              <a:ext uri="{FF2B5EF4-FFF2-40B4-BE49-F238E27FC236}">
                <a16:creationId xmlns:a16="http://schemas.microsoft.com/office/drawing/2014/main" id="{A8C14548-FEB3-F047-A824-360E02F40C1D}"/>
              </a:ext>
            </a:extLst>
          </p:cNvPr>
          <p:cNvSpPr/>
          <p:nvPr/>
        </p:nvSpPr>
        <p:spPr>
          <a:xfrm rot="7483927">
            <a:off x="5698572" y="2013416"/>
            <a:ext cx="2352832" cy="2466688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Cirkel 17">
            <a:extLst>
              <a:ext uri="{FF2B5EF4-FFF2-40B4-BE49-F238E27FC236}">
                <a16:creationId xmlns:a16="http://schemas.microsoft.com/office/drawing/2014/main" id="{75131FA8-6E0E-694E-B49B-2092FFC68BCB}"/>
              </a:ext>
            </a:extLst>
          </p:cNvPr>
          <p:cNvSpPr/>
          <p:nvPr/>
        </p:nvSpPr>
        <p:spPr>
          <a:xfrm rot="14307023">
            <a:off x="5702685" y="2005315"/>
            <a:ext cx="2379644" cy="2490732"/>
          </a:xfrm>
          <a:prstGeom prst="pie">
            <a:avLst>
              <a:gd name="adj1" fmla="val 8712247"/>
              <a:gd name="adj2" fmla="val 161378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58CFDA3-C319-6144-B905-E6E61F93B3D1}"/>
              </a:ext>
            </a:extLst>
          </p:cNvPr>
          <p:cNvSpPr txBox="1"/>
          <p:nvPr/>
        </p:nvSpPr>
        <p:spPr>
          <a:xfrm>
            <a:off x="-144807" y="857374"/>
            <a:ext cx="474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Lerend vermogen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E196BF4-45D5-C143-8701-C654706873DD}"/>
              </a:ext>
            </a:extLst>
          </p:cNvPr>
          <p:cNvSpPr txBox="1"/>
          <p:nvPr/>
        </p:nvSpPr>
        <p:spPr>
          <a:xfrm rot="18427708">
            <a:off x="-327031" y="2436125"/>
            <a:ext cx="255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Gevoel van veiligheid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C495F3FC-B68D-1745-A064-7E37A1E2C05B}"/>
              </a:ext>
            </a:extLst>
          </p:cNvPr>
          <p:cNvSpPr txBox="1"/>
          <p:nvPr/>
        </p:nvSpPr>
        <p:spPr>
          <a:xfrm>
            <a:off x="1661711" y="3006930"/>
            <a:ext cx="153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/>
                </a:solidFill>
              </a:rPr>
              <a:t>Temperament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FE430F8-3012-8044-9353-58752FEB4E5E}"/>
              </a:ext>
            </a:extLst>
          </p:cNvPr>
          <p:cNvSpPr txBox="1"/>
          <p:nvPr/>
        </p:nvSpPr>
        <p:spPr>
          <a:xfrm rot="3716003">
            <a:off x="2950033" y="2341167"/>
            <a:ext cx="1429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Zelfbeeld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037236-942F-AD47-8F3D-BF4266586DC1}"/>
              </a:ext>
            </a:extLst>
          </p:cNvPr>
          <p:cNvSpPr txBox="1"/>
          <p:nvPr/>
        </p:nvSpPr>
        <p:spPr>
          <a:xfrm>
            <a:off x="1768812" y="3998945"/>
            <a:ext cx="130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Intelligentie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B021F-84D5-F142-9441-16342056E728}"/>
              </a:ext>
            </a:extLst>
          </p:cNvPr>
          <p:cNvSpPr txBox="1"/>
          <p:nvPr/>
        </p:nvSpPr>
        <p:spPr>
          <a:xfrm>
            <a:off x="5076967" y="862968"/>
            <a:ext cx="387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</a:rPr>
              <a:t>Geworteld in de wereld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2DF5482E-24BD-0048-BF1D-216CABA25795}"/>
              </a:ext>
            </a:extLst>
          </p:cNvPr>
          <p:cNvSpPr txBox="1"/>
          <p:nvPr/>
        </p:nvSpPr>
        <p:spPr>
          <a:xfrm>
            <a:off x="5798380" y="2718772"/>
            <a:ext cx="696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TOM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0EDE3EA-B6F5-D44C-A183-D4DB00B1FAE6}"/>
              </a:ext>
            </a:extLst>
          </p:cNvPr>
          <p:cNvSpPr txBox="1"/>
          <p:nvPr/>
        </p:nvSpPr>
        <p:spPr>
          <a:xfrm>
            <a:off x="6241450" y="3909212"/>
            <a:ext cx="148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Expertise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BD76D40-EA04-804E-B3BD-0BF250A83C26}"/>
              </a:ext>
            </a:extLst>
          </p:cNvPr>
          <p:cNvSpPr txBox="1"/>
          <p:nvPr/>
        </p:nvSpPr>
        <p:spPr>
          <a:xfrm>
            <a:off x="1286914" y="2295697"/>
            <a:ext cx="215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Onafhankelijk denken</a:t>
            </a:r>
          </a:p>
        </p:txBody>
      </p:sp>
      <p:sp>
        <p:nvSpPr>
          <p:cNvPr id="32" name="Cirkel 31">
            <a:extLst>
              <a:ext uri="{FF2B5EF4-FFF2-40B4-BE49-F238E27FC236}">
                <a16:creationId xmlns:a16="http://schemas.microsoft.com/office/drawing/2014/main" id="{D4D8D269-B1C1-1D4E-B0C6-29E87EFF2383}"/>
              </a:ext>
            </a:extLst>
          </p:cNvPr>
          <p:cNvSpPr/>
          <p:nvPr/>
        </p:nvSpPr>
        <p:spPr>
          <a:xfrm rot="16200000">
            <a:off x="6269601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Cirkel 32">
            <a:extLst>
              <a:ext uri="{FF2B5EF4-FFF2-40B4-BE49-F238E27FC236}">
                <a16:creationId xmlns:a16="http://schemas.microsoft.com/office/drawing/2014/main" id="{EE7E6967-A401-AA42-8FFA-B9096A32B140}"/>
              </a:ext>
            </a:extLst>
          </p:cNvPr>
          <p:cNvSpPr/>
          <p:nvPr/>
        </p:nvSpPr>
        <p:spPr>
          <a:xfrm rot="5400000">
            <a:off x="6275102" y="2553624"/>
            <a:ext cx="1304577" cy="1319270"/>
          </a:xfrm>
          <a:prstGeom prst="pie">
            <a:avLst>
              <a:gd name="adj1" fmla="val 5438338"/>
              <a:gd name="adj2" fmla="val 16200000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880BD88-8696-7546-8EF4-9F8ED8DB73A7}"/>
              </a:ext>
            </a:extLst>
          </p:cNvPr>
          <p:cNvSpPr txBox="1"/>
          <p:nvPr/>
        </p:nvSpPr>
        <p:spPr>
          <a:xfrm>
            <a:off x="6370436" y="2863686"/>
            <a:ext cx="109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Empathie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81B8FA7E-8972-9448-9410-179FEBECB98E}"/>
              </a:ext>
            </a:extLst>
          </p:cNvPr>
          <p:cNvSpPr txBox="1"/>
          <p:nvPr/>
        </p:nvSpPr>
        <p:spPr>
          <a:xfrm>
            <a:off x="6250294" y="3215127"/>
            <a:ext cx="13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accent1">
                    <a:lumMod val="50000"/>
                  </a:schemeClr>
                </a:solidFill>
              </a:rPr>
              <a:t>Verantwoordelijkheidsgevoel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1122560F-889A-484C-89B5-2396EC3432FA}"/>
              </a:ext>
            </a:extLst>
          </p:cNvPr>
          <p:cNvSpPr txBox="1"/>
          <p:nvPr/>
        </p:nvSpPr>
        <p:spPr>
          <a:xfrm rot="3776183">
            <a:off x="7106474" y="2787910"/>
            <a:ext cx="128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Moreel besef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5D23D0C-ECC9-CE4B-A3CA-5DB0CCCF7ED2}"/>
              </a:ext>
            </a:extLst>
          </p:cNvPr>
          <p:cNvSpPr txBox="1"/>
          <p:nvPr/>
        </p:nvSpPr>
        <p:spPr>
          <a:xfrm>
            <a:off x="3666610" y="5665029"/>
            <a:ext cx="22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Christelijke moeder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3761FFCD-1A2F-6142-BEF6-2C32FA409B76}"/>
              </a:ext>
            </a:extLst>
          </p:cNvPr>
          <p:cNvSpPr txBox="1"/>
          <p:nvPr/>
        </p:nvSpPr>
        <p:spPr>
          <a:xfrm>
            <a:off x="5477101" y="4499622"/>
            <a:ext cx="290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1F497D"/>
                </a:solidFill>
              </a:rPr>
              <a:t>Toekomstgericht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6465057D-B820-9345-B548-7A0EDD99989D}"/>
              </a:ext>
            </a:extLst>
          </p:cNvPr>
          <p:cNvSpPr txBox="1"/>
          <p:nvPr/>
        </p:nvSpPr>
        <p:spPr>
          <a:xfrm>
            <a:off x="6480855" y="1568942"/>
            <a:ext cx="100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F497D"/>
                </a:solidFill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134513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24215</TotalTime>
  <Words>159</Words>
  <Application>Microsoft Macintosh PowerPoint</Application>
  <PresentationFormat>Diavoorstelling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Maud Stehouwer</dc:creator>
  <cp:lastModifiedBy>Maud Stehouwer</cp:lastModifiedBy>
  <cp:revision>90</cp:revision>
  <cp:lastPrinted>2019-03-14T08:42:32Z</cp:lastPrinted>
  <dcterms:created xsi:type="dcterms:W3CDTF">2018-07-27T00:50:35Z</dcterms:created>
  <dcterms:modified xsi:type="dcterms:W3CDTF">2019-06-14T06:27:13Z</dcterms:modified>
</cp:coreProperties>
</file>