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/>
    <p:restoredTop sz="94643"/>
  </p:normalViewPr>
  <p:slideViewPr>
    <p:cSldViewPr snapToGrid="0" snapToObjects="1">
      <p:cViewPr varScale="1">
        <p:scale>
          <a:sx n="118" d="100"/>
          <a:sy n="118" d="100"/>
        </p:scale>
        <p:origin x="232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3F899-8138-E543-87C9-5840D759F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D47DDA6-F936-7B45-9551-5349CEDC9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CF8AF6-6039-8345-8BD6-6FB068E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A2A2-21E3-F04D-99EA-EE6BE1458C4B}" type="datetimeFigureOut">
              <a:rPr lang="nl-NL" smtClean="0"/>
              <a:t>25-09-19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8F59BD-8431-6D4E-AEA6-84D05EC5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F29451-BC7D-0648-8C7C-26C455B0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9016-ED08-3747-B200-9E16D09E7F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168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7FFBF8-DC95-DB43-95DF-A71A8F67F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7AFCC29-01CA-2A4C-9E3B-FF0E57879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4AF07F-F64F-2C47-AAAC-E372D04C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A2A2-21E3-F04D-99EA-EE6BE1458C4B}" type="datetimeFigureOut">
              <a:rPr lang="nl-NL" smtClean="0"/>
              <a:t>25-09-19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06E41A-93B9-2548-8A57-92D79A02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8AC58F-BB1B-ED4B-A506-FF45904FF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9016-ED08-3747-B200-9E16D09E7F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591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4868B9C-FE51-834B-B73E-FA8BD40114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49798CA-62EA-A44A-BDA6-B7ED4166F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C55BDA-C5C4-9345-AC08-C63FA8C1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A2A2-21E3-F04D-99EA-EE6BE1458C4B}" type="datetimeFigureOut">
              <a:rPr lang="nl-NL" smtClean="0"/>
              <a:t>25-09-19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282EAE-82B1-7841-AC96-FB6E126EB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5357CD-2D3A-D44A-8E76-C6BE2378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9016-ED08-3747-B200-9E16D09E7F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78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4A150-BB72-384E-8528-D6ACC15D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2C6C54-238E-5E4A-8795-E5F7FD6C4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B5BF19B-9C64-B54B-9303-B70B3A96E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A2A2-21E3-F04D-99EA-EE6BE1458C4B}" type="datetimeFigureOut">
              <a:rPr lang="nl-NL" smtClean="0"/>
              <a:t>25-09-19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788F43-99AC-544B-9D05-16F15C9E1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9311C1-361A-3A4B-BB71-BFD5226BA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9016-ED08-3747-B200-9E16D09E7F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101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BC7E2B-D1FE-AE40-9771-4B0FF038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210E9D-6A58-474B-8D71-4DAF71E32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7A730B-CD56-6746-BF54-BA7BF83BD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A2A2-21E3-F04D-99EA-EE6BE1458C4B}" type="datetimeFigureOut">
              <a:rPr lang="nl-NL" smtClean="0"/>
              <a:t>25-09-19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4B2679-3BDB-6046-8744-D04ECFBB0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3C3B3D-2794-984F-99E3-A167B36D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9016-ED08-3747-B200-9E16D09E7F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94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E727F-9B57-3E4D-8D01-698DDEA2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781572-1A23-4149-A401-FB452D8CD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7574776-E9A2-DD48-B474-ACC450289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1FA729F-5B57-5547-AA07-A9CC8C02B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A2A2-21E3-F04D-99EA-EE6BE1458C4B}" type="datetimeFigureOut">
              <a:rPr lang="nl-NL" smtClean="0"/>
              <a:t>25-09-19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6B0656E-5890-6547-ADE9-28266960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4A1BAFC-874F-7241-94C6-7F039206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9016-ED08-3747-B200-9E16D09E7F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521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6D92D-4B97-0140-A6F7-5112FCEAE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FFC352-27E9-154F-AB41-3811105B6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31F890-B6F4-7D4C-9D22-EF1CC3DDE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2BC5EB0-9839-0146-9AF6-250BADEF8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C6778B5-6C23-D641-9184-73AF45978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6A6ADC6-2C34-D649-9EBC-CF16BC8C5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A2A2-21E3-F04D-99EA-EE6BE1458C4B}" type="datetimeFigureOut">
              <a:rPr lang="nl-NL" smtClean="0"/>
              <a:t>25-09-19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834F0B7-BDC7-EB49-BF90-A558BEEB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65D0501-1490-D443-9AA7-6EBA822C4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9016-ED08-3747-B200-9E16D09E7F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27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20851-38D2-6240-BBC5-3B893044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31ADF2E-1E46-3C44-9EEC-9DBAA6AEA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A2A2-21E3-F04D-99EA-EE6BE1458C4B}" type="datetimeFigureOut">
              <a:rPr lang="nl-NL" smtClean="0"/>
              <a:t>25-09-19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C9374B-3F32-FF43-8879-E9CC6451E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45EB8BD-142F-0B48-B699-8EFC5A939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9016-ED08-3747-B200-9E16D09E7F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346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D570F8F-6DA0-2145-A1BD-4E2952462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A2A2-21E3-F04D-99EA-EE6BE1458C4B}" type="datetimeFigureOut">
              <a:rPr lang="nl-NL" smtClean="0"/>
              <a:t>25-09-19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D41213C-0DE0-FE4F-B0A4-2CB9113A1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099A03-8789-5044-B68B-99FB6308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9016-ED08-3747-B200-9E16D09E7F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2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47F29-2063-914F-B6BF-3B69ECC4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AF3BCB-4E67-F146-8F7C-8E2C4AFA6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F45469-93C0-8347-B3A1-C892923D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8EE2AD-3BC3-4143-B71F-5DFBD854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A2A2-21E3-F04D-99EA-EE6BE1458C4B}" type="datetimeFigureOut">
              <a:rPr lang="nl-NL" smtClean="0"/>
              <a:t>25-09-19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D47B29-FD7F-1040-BBED-682197B24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D595812-DA63-6949-B1CC-4E67A03B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9016-ED08-3747-B200-9E16D09E7F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4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D723B7-866B-B24F-A188-EFEA55E3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EC12E40-F95A-2E45-87D8-ECB0247BDF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77AE961-48CF-CE4B-AD80-3BE44F882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F7E79AF-17FB-204D-BEDD-4DE786DF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A2A2-21E3-F04D-99EA-EE6BE1458C4B}" type="datetimeFigureOut">
              <a:rPr lang="nl-NL" smtClean="0"/>
              <a:t>25-09-19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14270BB-97A1-8140-A647-FF7F739C2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6750D84-2E28-6B46-A233-BFE32512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9016-ED08-3747-B200-9E16D09E7F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354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E65E6D5-62A0-1E42-B588-8AFEC037B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95FF9F-BA52-7A4F-B6E2-342E75D3E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379CA2-C248-654D-850A-E921220BA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A2A2-21E3-F04D-99EA-EE6BE1458C4B}" type="datetimeFigureOut">
              <a:rPr lang="nl-NL" smtClean="0"/>
              <a:t>25-09-19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480420-61CE-C147-A961-233A4F96F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0089E3-1928-3C44-A884-790110C6F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19016-ED08-3747-B200-9E16D09E7F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90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237F1B-E10A-9F40-BAB2-4ECE884AE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C7DE1A5-A3C3-9A41-92D8-5862BE8CE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8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1BADF4B-B58B-C44F-A98A-997DBBEA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33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75A7A87-AEE9-6B4B-8A00-40A8CB173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40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1100A68-91AE-A749-8DB0-1F8EE3F6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1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F6095C2-9DB7-5D46-AFC9-07704371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26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196D161-58F0-1940-B782-7E21147E054E}"/>
              </a:ext>
            </a:extLst>
          </p:cNvPr>
          <p:cNvSpPr/>
          <p:nvPr/>
        </p:nvSpPr>
        <p:spPr>
          <a:xfrm>
            <a:off x="3590442" y="3244334"/>
            <a:ext cx="5011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www.youtube.com</a:t>
            </a:r>
            <a:r>
              <a:rPr lang="nl-NL" dirty="0"/>
              <a:t>/</a:t>
            </a:r>
            <a:r>
              <a:rPr lang="nl-NL" dirty="0" err="1"/>
              <a:t>watch?v</a:t>
            </a:r>
            <a:r>
              <a:rPr lang="nl-NL" dirty="0"/>
              <a:t>=noj4phMT9OE</a:t>
            </a:r>
          </a:p>
        </p:txBody>
      </p:sp>
    </p:spTree>
    <p:extLst>
      <p:ext uri="{BB962C8B-B14F-4D97-AF65-F5344CB8AC3E}">
        <p14:creationId xmlns:p14="http://schemas.microsoft.com/office/powerpoint/2010/main" val="3001125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6969491-566D-F54D-87F5-9CA0BABEF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615"/>
            <a:ext cx="4042954" cy="252684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A4E7B8E-5D28-9643-B3EF-6050FDE28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067" y="179615"/>
            <a:ext cx="4042953" cy="252684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1241BCD-3742-3C43-8C61-1DB2169C1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020" y="179615"/>
            <a:ext cx="4042953" cy="252684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7E3E3-E049-1C4F-ADD7-30A7E3146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429000"/>
            <a:ext cx="4042953" cy="252684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DAC77A-62DC-B046-9994-1E90A4E4B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066" y="3429000"/>
            <a:ext cx="4042953" cy="252684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883F27D-5344-E746-ABF9-43D8C2A6C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019" y="3428999"/>
            <a:ext cx="4042952" cy="252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6338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</Words>
  <Application>Microsoft Macintosh PowerPoint</Application>
  <PresentationFormat>Breedbeeld</PresentationFormat>
  <Paragraphs>1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Maud Stehouwer</dc:creator>
  <cp:lastModifiedBy>Maud Stehouwer</cp:lastModifiedBy>
  <cp:revision>3</cp:revision>
  <dcterms:created xsi:type="dcterms:W3CDTF">2019-09-25T04:45:11Z</dcterms:created>
  <dcterms:modified xsi:type="dcterms:W3CDTF">2019-09-25T04:56:33Z</dcterms:modified>
</cp:coreProperties>
</file>