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9"/>
    <p:restoredTop sz="94643"/>
  </p:normalViewPr>
  <p:slideViewPr>
    <p:cSldViewPr snapToGrid="0" snapToObjects="1">
      <p:cViewPr varScale="1">
        <p:scale>
          <a:sx n="118" d="100"/>
          <a:sy n="118" d="100"/>
        </p:scale>
        <p:origin x="23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F731E-B3BA-CC48-9D53-108C474B6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23DBFD-7140-6645-8397-91EA4B6CA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B42A8A-1454-DF43-9EBF-DEEB3B81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2FB4-77BC-C346-BC66-D672740D84B9}" type="datetimeFigureOut">
              <a:rPr lang="nl-NL" smtClean="0"/>
              <a:t>09-09-19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D3D820-6967-A249-96A8-2D1501AB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366114-79C0-B94F-81CD-20E25DE1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D79-8835-5A49-B7F0-0A298856F2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3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68EF6-9B4A-1B45-B167-475FF50D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B41CDBE-6E15-9F48-8C46-3403AB38F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3467FA-9BB7-BE45-949C-44AD492C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2FB4-77BC-C346-BC66-D672740D84B9}" type="datetimeFigureOut">
              <a:rPr lang="nl-NL" smtClean="0"/>
              <a:t>09-09-19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C6AD71-04B2-9642-83A4-B9F590EF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35C8AD-7EFD-5F4C-9972-556C0994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D79-8835-5A49-B7F0-0A298856F2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62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6C3E18C-E121-5D4A-8306-C0E4FBBCF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D4C84DD-461F-F84A-8075-E7BD16D44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54A7B7-C4E3-6943-8F36-D39A1F16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2FB4-77BC-C346-BC66-D672740D84B9}" type="datetimeFigureOut">
              <a:rPr lang="nl-NL" smtClean="0"/>
              <a:t>09-09-19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B13C2F-C15B-C344-B902-67F9AE7F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F67B4C-40B7-E244-8FC1-FEB23E7C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D79-8835-5A49-B7F0-0A298856F2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390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8820D-9E00-3248-99C2-2C40DC70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09CF-FBD7-2F40-9D0C-9E0F7CCE9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4F320B-5A79-EE41-BD91-BACFCBDBC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2FB4-77BC-C346-BC66-D672740D84B9}" type="datetimeFigureOut">
              <a:rPr lang="nl-NL" smtClean="0"/>
              <a:t>09-09-19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D1D01F-8FD6-AB46-A607-7A1CDE6D7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AA37CF-6A83-C542-894A-2AFC8EA9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D79-8835-5A49-B7F0-0A298856F2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32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2826D0-4909-C64A-8928-1474249C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4B67C1-8FCA-E44B-8F5A-4CB6549C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AB67C5-6DCF-1245-A259-5A71A5C3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2FB4-77BC-C346-BC66-D672740D84B9}" type="datetimeFigureOut">
              <a:rPr lang="nl-NL" smtClean="0"/>
              <a:t>09-09-19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BF80A3-47C6-3941-97CF-FDF55C9B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9AACA5-B642-2A43-91D7-770B3A6D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D79-8835-5A49-B7F0-0A298856F2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36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848E1-7668-784C-B920-4F50DDD1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C94A3B-0AA6-E949-95CA-9703CAA24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CD90CF-0396-294B-9ACB-7177BB236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670A37-1E4E-8443-A002-C6912CF59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2FB4-77BC-C346-BC66-D672740D84B9}" type="datetimeFigureOut">
              <a:rPr lang="nl-NL" smtClean="0"/>
              <a:t>09-09-19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14569F-8738-3141-B85A-BD337728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BB0B90-311B-F94C-A358-A6B43FD0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D79-8835-5A49-B7F0-0A298856F2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222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67266-B15E-0147-B669-19D2DDE8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EE672F-DAE7-B047-938C-EA610CAD0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479072-E518-5A49-886A-F77F6CE15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57D8DC6-F963-2946-B67B-9DC2C23CF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0DC4DDD-3221-DB44-9C91-6C0556144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7109D23-0C02-EC4B-B48A-7484684F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2FB4-77BC-C346-BC66-D672740D84B9}" type="datetimeFigureOut">
              <a:rPr lang="nl-NL" smtClean="0"/>
              <a:t>09-09-19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31B43C0-9FCA-E44C-970E-282E4F91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4A13CB2-FE47-2F4F-9B4A-72DBFB58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D79-8835-5A49-B7F0-0A298856F2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04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15675-EE22-7244-BE26-3B026AAA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EEDD3FD-D31B-6240-B532-A3918212C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2FB4-77BC-C346-BC66-D672740D84B9}" type="datetimeFigureOut">
              <a:rPr lang="nl-NL" smtClean="0"/>
              <a:t>09-09-19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D93706A-CD05-9748-AA9F-FDAF2A6B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C612F5-48EB-8E48-932E-E81D1624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D79-8835-5A49-B7F0-0A298856F2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03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79C32D4-0B9E-5F41-AEBB-DC2A4373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2FB4-77BC-C346-BC66-D672740D84B9}" type="datetimeFigureOut">
              <a:rPr lang="nl-NL" smtClean="0"/>
              <a:t>09-09-19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4D24419-8D89-C045-908C-3BCC6DA6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1B614C-68D3-E341-B776-96A3582BA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D79-8835-5A49-B7F0-0A298856F2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1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5F46E-65A5-C242-9AF4-FC33B9457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C26106-B95C-DF44-B013-BB1675A54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63A696-01E9-E34D-B44C-B83F597D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57D26B-DA65-2B43-9AD4-26AC580F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2FB4-77BC-C346-BC66-D672740D84B9}" type="datetimeFigureOut">
              <a:rPr lang="nl-NL" smtClean="0"/>
              <a:t>09-09-19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4BDC83-C322-8244-A994-90E868F8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865B4A-D52A-7E44-B53A-DBECAC96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D79-8835-5A49-B7F0-0A298856F2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69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4B0CC-A89D-9E48-81B7-D0384D40A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578497E-3DC6-9444-BD38-3369CA4FE8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DF75D5-1318-D94A-9E67-FAECECF0F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E01CA1-BBCD-804F-BB79-70665F711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2FB4-77BC-C346-BC66-D672740D84B9}" type="datetimeFigureOut">
              <a:rPr lang="nl-NL" smtClean="0"/>
              <a:t>09-09-19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62AED1-150D-D945-9BD9-EA139D1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A1FFD5-FA12-5A43-AFC0-F14166E8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D79-8835-5A49-B7F0-0A298856F2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06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4B65D60-2227-2F4B-953C-F23C114D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A637A9-5ECF-3C4F-AF8A-778F9C8F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EC01D4-36A4-1046-AC1F-4CED1BDE1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42FB4-77BC-C346-BC66-D672740D84B9}" type="datetimeFigureOut">
              <a:rPr lang="nl-NL" smtClean="0"/>
              <a:t>09-09-19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CD2C74-4DA6-164C-8ADB-719CD9524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B703E4-45B7-CA4A-AD9B-80D2BA81F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BBD79-8835-5A49-B7F0-0A298856F2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02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3BD29EA-BC41-804A-A931-59A9FF022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931"/>
            <a:ext cx="12192000" cy="713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045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Maud Stehouwer</dc:creator>
  <cp:lastModifiedBy>Maud Stehouwer</cp:lastModifiedBy>
  <cp:revision>1</cp:revision>
  <dcterms:created xsi:type="dcterms:W3CDTF">2019-09-09T08:35:01Z</dcterms:created>
  <dcterms:modified xsi:type="dcterms:W3CDTF">2019-09-09T08:35:28Z</dcterms:modified>
</cp:coreProperties>
</file>