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7" r:id="rId2"/>
  </p:sldMasterIdLst>
  <p:notesMasterIdLst>
    <p:notesMasterId r:id="rId8"/>
  </p:notesMasterIdLst>
  <p:sldIdLst>
    <p:sldId id="914" r:id="rId3"/>
    <p:sldId id="502" r:id="rId4"/>
    <p:sldId id="499" r:id="rId5"/>
    <p:sldId id="906" r:id="rId6"/>
    <p:sldId id="91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6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B1C"/>
    <a:srgbClr val="F9F9FB"/>
    <a:srgbClr val="4472C4"/>
    <a:srgbClr val="091717"/>
    <a:srgbClr val="EFF5FB"/>
    <a:srgbClr val="EAEAEA"/>
    <a:srgbClr val="EAE9E9"/>
    <a:srgbClr val="EBE9E9"/>
    <a:srgbClr val="E8E8E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20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208" y="632"/>
      </p:cViewPr>
      <p:guideLst>
        <p:guide orient="horz" pos="2137"/>
        <p:guide pos="6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41EA5-8D81-4E61-B37C-E5F6FBE76A41}" type="datetimeFigureOut">
              <a:rPr lang="nl-NL" smtClean="0"/>
              <a:t>19-04-19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BDAF0-FF71-49BA-A02E-FCC33DA301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3482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8.png"/><Relationship Id="rId7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jpeg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4E86-B79C-4D75-B9D3-F40725AAE3F1}" type="datetime1">
              <a:rPr lang="nl-NL" smtClean="0"/>
              <a:t>19-04-19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8860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781E-BA7D-4E46-96F0-F56A3C6560F6}" type="datetime1">
              <a:rPr lang="nl-NL" smtClean="0"/>
              <a:t>19-04-19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2297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12FE-7155-4583-81E2-79504A806A11}" type="datetime1">
              <a:rPr lang="nl-NL" smtClean="0"/>
              <a:t>19-04-19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32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7076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0" y="1504951"/>
            <a:ext cx="10566399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1" y="1989212"/>
            <a:ext cx="10566400" cy="50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5" y="3284539"/>
            <a:ext cx="9921875" cy="307181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95DE-A2D9-46A4-B2C3-419086917E39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10" name="Previe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9" y="0"/>
            <a:ext cx="1943100" cy="1095203"/>
          </a:xfrm>
          <a:prstGeom prst="rect">
            <a:avLst/>
          </a:prstGeom>
        </p:spPr>
      </p:pic>
      <p:grpSp>
        <p:nvGrpSpPr>
          <p:cNvPr id="11" name="Group 10"/>
          <p:cNvGrpSpPr>
            <a:grpSpLocks/>
          </p:cNvGrpSpPr>
          <p:nvPr userDrawn="1"/>
        </p:nvGrpSpPr>
        <p:grpSpPr bwMode="auto">
          <a:xfrm>
            <a:off x="-2289877" y="3284539"/>
            <a:ext cx="2106612" cy="1354139"/>
            <a:chOff x="-2231300" y="2231625"/>
            <a:chExt cx="2106943" cy="1353870"/>
          </a:xfrm>
        </p:grpSpPr>
        <p:sp>
          <p:nvSpPr>
            <p:cNvPr id="12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230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0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0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0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0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0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0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0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0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0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0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0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4" name="Group 13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19" name="Picture 18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Rounded Rectangle 19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6" name="Picture 15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8" name="Rounded Rectangle 17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21" name="Billede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9" y="1196752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39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5600" y="972000"/>
            <a:ext cx="12121200" cy="58968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313179" y="2353153"/>
            <a:ext cx="9907272" cy="4003197"/>
          </a:xfrm>
        </p:spPr>
        <p:txBody>
          <a:bodyPr>
            <a:normAutofit/>
          </a:bodyPr>
          <a:lstStyle>
            <a:lvl1pPr marL="612000" indent="-612000">
              <a:spcAft>
                <a:spcPts val="768"/>
              </a:spcAft>
              <a:buClr>
                <a:schemeClr val="bg1"/>
              </a:buClr>
              <a:buFont typeface="+mj-lt"/>
              <a:buAutoNum type="arabicPeriod"/>
              <a:defRPr lang="en-US" sz="3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68450" y="6500092"/>
            <a:ext cx="2052000" cy="221383"/>
          </a:xfrm>
        </p:spPr>
        <p:txBody>
          <a:bodyPr/>
          <a:lstStyle>
            <a:lvl1pPr>
              <a:defRPr lang="en-GB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3A53F70-6EDA-470F-86EB-7A1A4FA43DA0}" type="datetime1">
              <a:rPr lang="nl-NL" smtClean="0">
                <a:solidFill>
                  <a:prstClr val="white"/>
                </a:solidFill>
              </a:rPr>
              <a:t>19-04-19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2314" y="6500092"/>
            <a:ext cx="4716000" cy="221383"/>
          </a:xfrm>
        </p:spPr>
        <p:txBody>
          <a:bodyPr/>
          <a:lstStyle>
            <a:lvl1pPr marL="0" algn="ctr" defTabSz="914400" rtl="0" eaLnBrk="1" latinLnBrk="0" hangingPunct="1">
              <a:defRPr lang="da-DK"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5184" y="6500092"/>
            <a:ext cx="504056" cy="22138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82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1055439" y="6421439"/>
            <a:ext cx="2375268" cy="382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7A07B99-54EB-4953-AC00-B60E054B70FE}" type="datetime1">
              <a:rPr lang="nl-NL" smtClean="0">
                <a:solidFill>
                  <a:srgbClr val="C7C2BA"/>
                </a:solidFill>
              </a:rPr>
              <a:t>19-04-19</a:t>
            </a:fld>
            <a:endParaRPr dirty="0">
              <a:solidFill>
                <a:srgbClr val="C7C2BA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430709" y="6421439"/>
            <a:ext cx="3992443" cy="382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dirty="0">
              <a:solidFill>
                <a:srgbClr val="C7C2BA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566455" y="6421439"/>
            <a:ext cx="541867" cy="382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C2C257-330F-409C-BC18-18554D16EFA6}" type="slidenum">
              <a:rPr lang="en-GB">
                <a:solidFill>
                  <a:srgbClr val="C7C2BA"/>
                </a:solidFill>
              </a:rPr>
              <a:pPr/>
              <a:t>‹nr.›</a:t>
            </a:fld>
            <a:endParaRPr lang="en-GB" dirty="0">
              <a:solidFill>
                <a:srgbClr val="C7C2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832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99019" y="1676402"/>
            <a:ext cx="11199280" cy="4549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2272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87076" cy="6858000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1298575" y="1628799"/>
            <a:ext cx="10893425" cy="4487916"/>
          </a:xfrm>
          <a:solidFill>
            <a:schemeClr val="tx1">
              <a:lumMod val="20000"/>
              <a:lumOff val="80000"/>
            </a:schemeClr>
          </a:solidFill>
        </p:spPr>
        <p:txBody>
          <a:bodyPr lIns="2699595" tIns="0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add picture</a:t>
            </a:r>
          </a:p>
        </p:txBody>
      </p:sp>
      <p:sp>
        <p:nvSpPr>
          <p:cNvPr id="10" name="Gray box"/>
          <p:cNvSpPr>
            <a:spLocks noGrp="1"/>
          </p:cNvSpPr>
          <p:nvPr>
            <p:ph type="body" sz="quarter" idx="16" hasCustomPrompt="1"/>
          </p:nvPr>
        </p:nvSpPr>
        <p:spPr>
          <a:xfrm>
            <a:off x="75600" y="2578137"/>
            <a:ext cx="6098400" cy="2588163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54060" y="439383"/>
            <a:ext cx="9439433" cy="216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12015" y="2869328"/>
            <a:ext cx="3826800" cy="864000"/>
          </a:xfrm>
          <a:noFill/>
        </p:spPr>
        <p:txBody>
          <a:bodyPr lIns="0" tIns="0" rIns="0">
            <a:noAutofit/>
          </a:bodyPr>
          <a:lstStyle>
            <a:lvl1pPr marL="0" indent="0" algn="l">
              <a:spcAft>
                <a:spcPts val="0"/>
              </a:spcAft>
              <a:buNone/>
              <a:defRPr sz="1900">
                <a:solidFill>
                  <a:schemeClr val="tx2"/>
                </a:solidFill>
              </a:defRPr>
            </a:lvl1pPr>
            <a:lvl2pPr marL="457119" indent="0" algn="ctr">
              <a:buNone/>
              <a:defRPr sz="2000"/>
            </a:lvl2pPr>
            <a:lvl3pPr marL="914241" indent="0" algn="ctr">
              <a:buNone/>
              <a:defRPr sz="1900"/>
            </a:lvl3pPr>
            <a:lvl4pPr marL="1371362" indent="0" algn="ctr">
              <a:buNone/>
              <a:defRPr sz="1600"/>
            </a:lvl4pPr>
            <a:lvl5pPr marL="1828482" indent="0" algn="ctr">
              <a:buNone/>
              <a:defRPr sz="1600"/>
            </a:lvl5pPr>
            <a:lvl6pPr marL="2285606" indent="0" algn="ctr">
              <a:buNone/>
              <a:defRPr sz="1600"/>
            </a:lvl6pPr>
            <a:lvl7pPr marL="2742722" indent="0" algn="ctr">
              <a:buNone/>
              <a:defRPr sz="1600"/>
            </a:lvl7pPr>
            <a:lvl8pPr marL="3199840" indent="0" algn="ctr">
              <a:buNone/>
              <a:defRPr sz="1600"/>
            </a:lvl8pPr>
            <a:lvl9pPr marL="3656959" indent="0" algn="ctr">
              <a:buNone/>
              <a:defRPr sz="1600"/>
            </a:lvl9pPr>
          </a:lstStyle>
          <a:p>
            <a:r>
              <a:rPr lang="en-GB" dirty="0"/>
              <a:t>A presentation for: Click to add name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712015" y="3746538"/>
            <a:ext cx="3826800" cy="819375"/>
          </a:xfrm>
        </p:spPr>
        <p:txBody>
          <a:bodyPr anchor="b" anchorCtr="0"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4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meeting title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712015" y="4617523"/>
            <a:ext cx="3826800" cy="407044"/>
          </a:xfrm>
        </p:spPr>
        <p:txBody>
          <a:bodyPr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500">
                <a:solidFill>
                  <a:schemeClr val="accent2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E580-DB9D-4F67-8B11-2FF04398693C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16" name="Preview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9885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17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agenda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313179" y="2353156"/>
            <a:ext cx="9907272" cy="4003197"/>
          </a:xfrm>
        </p:spPr>
        <p:txBody>
          <a:bodyPr>
            <a:normAutofit/>
          </a:bodyPr>
          <a:lstStyle>
            <a:lvl1pPr marL="611891" indent="-611891">
              <a:spcAft>
                <a:spcPts val="768"/>
              </a:spcAft>
              <a:buClr>
                <a:schemeClr val="tx2"/>
              </a:buClr>
              <a:buFont typeface="+mj-lt"/>
              <a:buAutoNum type="arabicPeriod"/>
              <a:defRPr lang="en-US" sz="3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68451" y="6500102"/>
            <a:ext cx="2052000" cy="221383"/>
          </a:xfrm>
        </p:spPr>
        <p:txBody>
          <a:bodyPr/>
          <a:lstStyle>
            <a:lvl1pPr>
              <a:defRPr lang="en-GB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891D0F-8570-46CB-B33C-300359AAC92A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2313" y="6500102"/>
            <a:ext cx="4716000" cy="221383"/>
          </a:xfrm>
        </p:spPr>
        <p:txBody>
          <a:bodyPr/>
          <a:lstStyle>
            <a:lvl1pPr marL="0" algn="ctr" defTabSz="914241" rtl="0" eaLnBrk="1" latinLnBrk="0" hangingPunct="1">
              <a:defRPr lang="da-DK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5184" y="6500092"/>
            <a:ext cx="504056" cy="22138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2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5600" y="972000"/>
            <a:ext cx="12121200" cy="58968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313179" y="2353156"/>
            <a:ext cx="9907272" cy="4003197"/>
          </a:xfrm>
        </p:spPr>
        <p:txBody>
          <a:bodyPr>
            <a:normAutofit/>
          </a:bodyPr>
          <a:lstStyle>
            <a:lvl1pPr marL="611891" indent="-611891">
              <a:spcAft>
                <a:spcPts val="768"/>
              </a:spcAft>
              <a:buClr>
                <a:schemeClr val="bg1"/>
              </a:buClr>
              <a:buFont typeface="+mj-lt"/>
              <a:buAutoNum type="arabicPeriod"/>
              <a:defRPr lang="en-US" sz="3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68451" y="6500102"/>
            <a:ext cx="2052000" cy="221383"/>
          </a:xfrm>
        </p:spPr>
        <p:txBody>
          <a:bodyPr/>
          <a:lstStyle>
            <a:lvl1pPr>
              <a:defRPr lang="en-GB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891D0F-8570-46CB-B33C-300359AAC92A}" type="datetime1">
              <a:rPr lang="nl-NL">
                <a:solidFill>
                  <a:prstClr val="white"/>
                </a:solidFill>
              </a:rPr>
              <a:pPr/>
              <a:t>19-04-19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2313" y="6500102"/>
            <a:ext cx="4716000" cy="221383"/>
          </a:xfrm>
        </p:spPr>
        <p:txBody>
          <a:bodyPr/>
          <a:lstStyle>
            <a:lvl1pPr marL="0" algn="ctr" defTabSz="914241" rtl="0" eaLnBrk="1" latinLnBrk="0" hangingPunct="1">
              <a:defRPr lang="da-DK"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5184" y="6500092"/>
            <a:ext cx="504056" cy="22138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1387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hidden="1"/>
          <p:cNvSpPr/>
          <p:nvPr userDrawn="1"/>
        </p:nvSpPr>
        <p:spPr>
          <a:xfrm>
            <a:off x="191344" y="0"/>
            <a:ext cx="120006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149B-AF7A-4C31-A1E6-E467BE34ECAC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-2008948" y="2492905"/>
            <a:ext cx="1871663" cy="2388601"/>
            <a:chOff x="-2008947" y="2420888"/>
            <a:chExt cx="1871662" cy="2388601"/>
          </a:xfrm>
        </p:grpSpPr>
        <p:grpSp>
          <p:nvGrpSpPr>
            <p:cNvPr id="12" name="Gruppe 1"/>
            <p:cNvGrpSpPr/>
            <p:nvPr userDrawn="1"/>
          </p:nvGrpSpPr>
          <p:grpSpPr>
            <a:xfrm>
              <a:off x="-2008947" y="2420888"/>
              <a:ext cx="1871662" cy="2388601"/>
              <a:chOff x="9231313" y="2327275"/>
              <a:chExt cx="1871662" cy="2388601"/>
            </a:xfrm>
          </p:grpSpPr>
          <p:sp>
            <p:nvSpPr>
              <p:cNvPr id="13" name="TextBox 12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2369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pPr algn="r"/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pPr algn="r"/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pPr algn="r"/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 algn="r"/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</p:txBody>
          </p:sp>
          <p:grpSp>
            <p:nvGrpSpPr>
              <p:cNvPr id="15" name="Gruppe 1"/>
              <p:cNvGrpSpPr>
                <a:grpSpLocks/>
              </p:cNvGrpSpPr>
              <p:nvPr userDrawn="1"/>
            </p:nvGrpSpPr>
            <p:grpSpPr bwMode="auto">
              <a:xfrm>
                <a:off x="10746863" y="4366081"/>
                <a:ext cx="331789" cy="349795"/>
                <a:chOff x="9828712" y="5849458"/>
                <a:chExt cx="331633" cy="350460"/>
              </a:xfrm>
            </p:grpSpPr>
            <p:pic>
              <p:nvPicPr>
                <p:cNvPr id="17" name="Picture 16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842242" y="5856367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" name="Rounded Rectangle 17"/>
                <p:cNvSpPr/>
                <p:nvPr userDrawn="1"/>
              </p:nvSpPr>
              <p:spPr>
                <a:xfrm>
                  <a:off x="9828712" y="5849458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554236" y="3367625"/>
              <a:ext cx="399068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5243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4FC5-2727-4393-AC2E-072913F51141}" type="datetime1">
              <a:rPr lang="nl-NL" smtClean="0"/>
              <a:t>19-04-19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2898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87076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8" y="1504951"/>
            <a:ext cx="10566399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1" y="1989212"/>
            <a:ext cx="10566400" cy="50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9921875" cy="307181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95DE-A2D9-46A4-B2C3-419086917E39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10" name="Previe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  <p:grpSp>
        <p:nvGrpSpPr>
          <p:cNvPr id="11" name="Group 10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2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4" name="Group 13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19" name="Picture 18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Rounded Rectangle 19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6" name="Picture 15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8" name="Rounded Rectangle 17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21" name="Billede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196753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79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2" y="1504951"/>
            <a:ext cx="7098133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8" y="1989212"/>
            <a:ext cx="7098135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6453611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8112224" y="971999"/>
            <a:ext cx="4084576" cy="58968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0495-015D-4DFE-AFC6-CC066761195C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4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0" name="Picture 19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Rounded Rectangle 20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6" name="Group 15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7" name="Picture 16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Rectangle 17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9" name="Rounded Rectangle 18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26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27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6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7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9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28" name="Picture 3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4300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edium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12189823" cy="6859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3" y="1504951"/>
            <a:ext cx="5080819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1" y="1989212"/>
            <a:ext cx="5080820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4443275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6167437" y="971999"/>
            <a:ext cx="6029363" cy="58968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FontTx/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1F40-BF41-4E30-BF4C-DBCF44B4E092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4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0" name="Picture 19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Rounded Rectangle 20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6" name="Group 15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7" name="Picture 16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Rectangle 17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9" name="Rounded Rectangle 18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29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0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2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3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4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5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1210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pictures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69" y="-1521"/>
            <a:ext cx="12189793" cy="6859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8112224" y="971999"/>
            <a:ext cx="4086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65BD-7B6C-40AA-B9E3-61B94B358E46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8112224" y="2934003"/>
            <a:ext cx="4086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112224" y="4892400"/>
            <a:ext cx="4086000" cy="19656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2" y="1504951"/>
            <a:ext cx="7098133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8" y="1989212"/>
            <a:ext cx="7098135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6453611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grpSp>
        <p:nvGrpSpPr>
          <p:cNvPr id="18" name="Group 17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9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20" name="Group 19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5" name="Picture 24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Rounded Rectangle 25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21" name="Group 20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22" name="Picture 21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Rectangle 22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24" name="Rounded Rectangle 23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34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5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7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8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6" name="Picture 30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9922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pictures 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69" y="-1521"/>
            <a:ext cx="12189793" cy="6859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6166800" y="971999"/>
            <a:ext cx="6030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65BD-7B6C-40AA-B9E3-61B94B358E46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166800" y="2934003"/>
            <a:ext cx="6030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166800" y="4892400"/>
            <a:ext cx="6030000" cy="19656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49" y="1504951"/>
            <a:ext cx="5079600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49" y="1989212"/>
            <a:ext cx="5079600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5" y="3284539"/>
            <a:ext cx="4442400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grpSp>
        <p:nvGrpSpPr>
          <p:cNvPr id="18" name="Group 17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9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20" name="Group 19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5" name="Picture 24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Rounded Rectangle 25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21" name="Group 20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22" name="Picture 21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Rectangle 22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24" name="Rounded Rectangle 23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34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5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7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8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6" name="Picture 30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0892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White box"/>
          <p:cNvSpPr>
            <a:spLocks noGrp="1"/>
          </p:cNvSpPr>
          <p:nvPr>
            <p:ph type="body" sz="quarter" idx="17" hasCustomPrompt="1"/>
          </p:nvPr>
        </p:nvSpPr>
        <p:spPr>
          <a:xfrm>
            <a:off x="654051" y="972008"/>
            <a:ext cx="5739524" cy="5886001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98577" y="1504954"/>
            <a:ext cx="4443275" cy="1202962"/>
          </a:xfrm>
          <a:blipFill>
            <a:blip r:embed="rId3"/>
            <a:stretch>
              <a:fillRect/>
            </a:stretch>
          </a:blipFill>
        </p:spPr>
        <p:txBody>
          <a:bodyPr bIns="215968">
            <a:spAutoFit/>
          </a:bodyPr>
          <a:lstStyle>
            <a:lvl1pPr marL="0" indent="0">
              <a:buNone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298577" y="3284539"/>
            <a:ext cx="4443275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noFill/>
        </p:spPr>
        <p:txBody>
          <a:bodyPr lIns="6299056" tIns="0" rIns="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Click on icon to insert picture, </a:t>
            </a:r>
            <a:br>
              <a:rPr lang="en-GB" noProof="0" dirty="0"/>
            </a:br>
            <a:r>
              <a:rPr lang="en-GB" noProof="0" dirty="0"/>
              <a:t>remember to </a:t>
            </a:r>
            <a:r>
              <a:rPr lang="en-GB" sz="15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on the picture and select Send to back</a:t>
            </a:r>
            <a:r>
              <a:rPr lang="en-GB" noProof="0" dirty="0"/>
              <a:t>  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6EE5-91D8-4496-8B28-AFF451BBF785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5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7" name="Group 16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3" name="Picture 2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4" name="Rounded Rectangle 23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9" name="Group 18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20" name="Picture 19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Rectangle 20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22" name="Rounded Rectangle 21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0000" y="1"/>
            <a:ext cx="2287143" cy="1285875"/>
          </a:xfrm>
          <a:prstGeom prst="rect">
            <a:avLst/>
          </a:prstGeom>
        </p:spPr>
      </p:pic>
      <p:grpSp>
        <p:nvGrpSpPr>
          <p:cNvPr id="27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28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0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1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2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3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29" name="Picture 30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71024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White box"/>
          <p:cNvSpPr>
            <a:spLocks noGrp="1"/>
          </p:cNvSpPr>
          <p:nvPr>
            <p:ph type="body" sz="quarter" idx="16" hasCustomPrompt="1"/>
          </p:nvPr>
        </p:nvSpPr>
        <p:spPr>
          <a:xfrm>
            <a:off x="75601" y="2404088"/>
            <a:ext cx="11144851" cy="3041136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2" y="2772656"/>
            <a:ext cx="2705645" cy="2304000"/>
          </a:xfrm>
        </p:spPr>
        <p:txBody>
          <a:bodyPr>
            <a:noAutofit/>
          </a:bodyPr>
          <a:lstStyle>
            <a:lvl1pPr marL="0" indent="0">
              <a:buNone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979333" y="2772655"/>
            <a:ext cx="6293131" cy="2048424"/>
          </a:xfrm>
          <a:noFill/>
        </p:spPr>
        <p:txBody>
          <a:bodyPr wrap="square" lIns="0">
            <a:sp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Gray line"/>
          <p:cNvSpPr>
            <a:spLocks noGrp="1"/>
          </p:cNvSpPr>
          <p:nvPr>
            <p:ph type="body" sz="quarter" idx="24" hasCustomPrompt="1"/>
          </p:nvPr>
        </p:nvSpPr>
        <p:spPr>
          <a:xfrm>
            <a:off x="3688389" y="2775740"/>
            <a:ext cx="14400" cy="2304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noFill/>
        </p:spPr>
        <p:txBody>
          <a:bodyPr lIns="0" tIns="611907" rIns="0" anchor="ctr" anchorCtr="0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Click on icon to insert picture, remember to </a:t>
            </a:r>
            <a:r>
              <a:rPr lang="en-GB" sz="15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on the picture and select Send to back</a:t>
            </a:r>
            <a:r>
              <a:rPr lang="en-GB" noProof="0" dirty="0"/>
              <a:t>  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DB5D-ED7A-4FCA-9F48-607B9766E806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8000" y="1"/>
            <a:ext cx="2287143" cy="1285875"/>
          </a:xfrm>
          <a:prstGeom prst="rect">
            <a:avLst/>
          </a:prstGeom>
        </p:spPr>
      </p:pic>
      <p:grpSp>
        <p:nvGrpSpPr>
          <p:cNvPr id="19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20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23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24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2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6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22" name="Picture 3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92937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3" name="White box"/>
          <p:cNvSpPr>
            <a:spLocks noGrp="1"/>
          </p:cNvSpPr>
          <p:nvPr>
            <p:ph type="body" sz="quarter" idx="17" hasCustomPrompt="1"/>
          </p:nvPr>
        </p:nvSpPr>
        <p:spPr>
          <a:xfrm>
            <a:off x="654049" y="3794561"/>
            <a:ext cx="11144851" cy="3070800"/>
          </a:xfrm>
          <a:blipFill>
            <a:blip r:embed="rId2"/>
            <a:stretch>
              <a:fillRect/>
            </a:stretch>
          </a:blipFill>
        </p:spPr>
        <p:txBody>
          <a:bodyPr lIns="0"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1298576" y="4269819"/>
            <a:ext cx="2705645" cy="2090639"/>
          </a:xfrm>
        </p:spPr>
        <p:txBody>
          <a:bodyPr>
            <a:noAutofit/>
          </a:bodyPr>
          <a:lstStyle>
            <a:lvl1pPr marL="0" indent="0">
              <a:buNone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622809" y="4269809"/>
            <a:ext cx="6271279" cy="2048424"/>
          </a:xfrm>
          <a:noFill/>
        </p:spPr>
        <p:txBody>
          <a:bodyPr wrap="square" lIns="0">
            <a:sp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Gray line"/>
          <p:cNvSpPr>
            <a:spLocks noGrp="1"/>
          </p:cNvSpPr>
          <p:nvPr>
            <p:ph type="body" sz="quarter" idx="24" hasCustomPrompt="1"/>
          </p:nvPr>
        </p:nvSpPr>
        <p:spPr>
          <a:xfrm>
            <a:off x="4326943" y="4269811"/>
            <a:ext cx="14400" cy="209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noFill/>
        </p:spPr>
        <p:txBody>
          <a:bodyPr lIns="0" tIns="0" rIns="0" bIns="683902" anchor="ctr" anchorCtr="0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Click on icon to insert picture, remember to </a:t>
            </a:r>
            <a:r>
              <a:rPr lang="en-GB" sz="15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on the picture and select Send to back</a:t>
            </a:r>
            <a:r>
              <a:rPr lang="en-GB" noProof="0" dirty="0"/>
              <a:t>  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C737-C459-4647-8958-BB59048C64D8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8000" y="1"/>
            <a:ext cx="2287413" cy="1286027"/>
          </a:xfrm>
          <a:prstGeom prst="rect">
            <a:avLst/>
          </a:prstGeom>
        </p:spPr>
      </p:pic>
      <p:grpSp>
        <p:nvGrpSpPr>
          <p:cNvPr id="34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5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7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8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6" name="Picture 3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70089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12189823" cy="6859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3" y="1504951"/>
            <a:ext cx="5080819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1" y="1989212"/>
            <a:ext cx="5080820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4443275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67439" y="972009"/>
            <a:ext cx="5053012" cy="538435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Click to add text, table or chart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51CE-F505-41EA-8663-BD227B542C44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2" name="Group 11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3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4" name="Group 13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19" name="Picture 18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Rounded Rectangle 19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6" name="Picture 15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8" name="Rounded Rectangle 17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317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12189823" cy="6859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9" y="1504951"/>
            <a:ext cx="10566399" cy="576000"/>
          </a:xfrm>
        </p:spPr>
        <p:txBody>
          <a:bodyPr>
            <a:norm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54051" y="2880253"/>
            <a:ext cx="10566400" cy="3476099"/>
          </a:xfrm>
        </p:spPr>
        <p:txBody>
          <a:bodyPr>
            <a:normAutofit/>
          </a:bodyPr>
          <a:lstStyle>
            <a:lvl1pPr marL="287947" indent="-287947">
              <a:buClr>
                <a:schemeClr val="accent1"/>
              </a:buClr>
              <a:buFont typeface="Arial" panose="020B0604020202020204" pitchFamily="34" charset="0"/>
              <a:buChar char="•"/>
              <a:defRPr baseline="0"/>
            </a:lvl1pPr>
            <a:lvl2pPr marL="575902" indent="-287947">
              <a:buFont typeface="Arial" panose="020B0604020202020204" pitchFamily="34" charset="0"/>
              <a:buChar char="–"/>
              <a:defRPr/>
            </a:lvl2pPr>
            <a:lvl3pPr marL="611891" indent="-287947">
              <a:spcAft>
                <a:spcPts val="600"/>
              </a:spcAft>
              <a:defRPr lang="en-GB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3850" indent="-287947">
              <a:defRPr/>
            </a:lvl4pPr>
            <a:lvl5pPr marL="1079813" indent="-287947">
              <a:defRPr sz="1600"/>
            </a:lvl5pPr>
          </a:lstStyle>
          <a:p>
            <a:pPr lvl="0"/>
            <a:r>
              <a:rPr lang="en-GB" dirty="0"/>
              <a:t>Click to add text, table or chart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D442-54C2-44B3-900E-8C29E40D0605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0" name="Group 9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1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2" name="Group 11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17" name="Picture 16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Rounded Rectangle 17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3" name="Group 12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4" name="Picture 13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Rectangle 14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6" name="Rounded Rectangle 15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4740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C5B3-48EC-44AD-A311-D69CCB98B979}" type="datetime1">
              <a:rPr lang="nl-NL" smtClean="0"/>
              <a:t>19-04-19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9743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F10B9-E8C5-4220-9572-2C6F9C10A021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714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CE3C-B761-42CF-86FA-495C803B9E35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6475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99019" y="1676404"/>
            <a:ext cx="11199280" cy="4549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71604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1055439" y="6421441"/>
            <a:ext cx="2375268" cy="382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C7C2BA"/>
                </a:solidFill>
              </a:rPr>
              <a:t>24 June 2014</a:t>
            </a:r>
            <a:endParaRPr dirty="0">
              <a:solidFill>
                <a:srgbClr val="C7C2BA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430709" y="6421441"/>
            <a:ext cx="3992443" cy="382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dirty="0">
              <a:solidFill>
                <a:srgbClr val="C7C2BA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566457" y="6421441"/>
            <a:ext cx="541867" cy="382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C2C257-330F-409C-BC18-18554D16EFA6}" type="slidenum">
              <a:rPr lang="en-GB">
                <a:solidFill>
                  <a:srgbClr val="C7C2BA"/>
                </a:solidFill>
              </a:rPr>
              <a:pPr/>
              <a:t>‹nr.›</a:t>
            </a:fld>
            <a:endParaRPr lang="en-GB" dirty="0">
              <a:solidFill>
                <a:srgbClr val="C7C2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5602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87076" cy="6858000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1298575" y="1628799"/>
            <a:ext cx="10893425" cy="4487916"/>
          </a:xfrm>
          <a:solidFill>
            <a:schemeClr val="tx1">
              <a:lumMod val="20000"/>
              <a:lumOff val="80000"/>
            </a:schemeClr>
          </a:solidFill>
        </p:spPr>
        <p:txBody>
          <a:bodyPr lIns="2699595" tIns="0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add picture</a:t>
            </a:r>
          </a:p>
        </p:txBody>
      </p:sp>
      <p:sp>
        <p:nvSpPr>
          <p:cNvPr id="10" name="Gray box"/>
          <p:cNvSpPr>
            <a:spLocks noGrp="1"/>
          </p:cNvSpPr>
          <p:nvPr>
            <p:ph type="body" sz="quarter" idx="16" hasCustomPrompt="1"/>
          </p:nvPr>
        </p:nvSpPr>
        <p:spPr>
          <a:xfrm>
            <a:off x="75600" y="2578137"/>
            <a:ext cx="6098400" cy="2588163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54060" y="439383"/>
            <a:ext cx="9439433" cy="216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12015" y="2869328"/>
            <a:ext cx="3826800" cy="864000"/>
          </a:xfrm>
          <a:noFill/>
        </p:spPr>
        <p:txBody>
          <a:bodyPr lIns="0" tIns="0" rIns="0">
            <a:noAutofit/>
          </a:bodyPr>
          <a:lstStyle>
            <a:lvl1pPr marL="0" indent="0" algn="l">
              <a:spcAft>
                <a:spcPts val="0"/>
              </a:spcAft>
              <a:buNone/>
              <a:defRPr sz="1900">
                <a:solidFill>
                  <a:schemeClr val="tx2"/>
                </a:solidFill>
              </a:defRPr>
            </a:lvl1pPr>
            <a:lvl2pPr marL="457119" indent="0" algn="ctr">
              <a:buNone/>
              <a:defRPr sz="2000"/>
            </a:lvl2pPr>
            <a:lvl3pPr marL="914241" indent="0" algn="ctr">
              <a:buNone/>
              <a:defRPr sz="1900"/>
            </a:lvl3pPr>
            <a:lvl4pPr marL="1371362" indent="0" algn="ctr">
              <a:buNone/>
              <a:defRPr sz="1600"/>
            </a:lvl4pPr>
            <a:lvl5pPr marL="1828482" indent="0" algn="ctr">
              <a:buNone/>
              <a:defRPr sz="1600"/>
            </a:lvl5pPr>
            <a:lvl6pPr marL="2285606" indent="0" algn="ctr">
              <a:buNone/>
              <a:defRPr sz="1600"/>
            </a:lvl6pPr>
            <a:lvl7pPr marL="2742722" indent="0" algn="ctr">
              <a:buNone/>
              <a:defRPr sz="1600"/>
            </a:lvl7pPr>
            <a:lvl8pPr marL="3199840" indent="0" algn="ctr">
              <a:buNone/>
              <a:defRPr sz="1600"/>
            </a:lvl8pPr>
            <a:lvl9pPr marL="3656959" indent="0" algn="ctr">
              <a:buNone/>
              <a:defRPr sz="1600"/>
            </a:lvl9pPr>
          </a:lstStyle>
          <a:p>
            <a:r>
              <a:rPr lang="en-GB" dirty="0"/>
              <a:t>A presentation for: Click to add name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712015" y="3746538"/>
            <a:ext cx="3826800" cy="819375"/>
          </a:xfrm>
        </p:spPr>
        <p:txBody>
          <a:bodyPr anchor="b" anchorCtr="0"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4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meeting title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712015" y="4617523"/>
            <a:ext cx="3826800" cy="407044"/>
          </a:xfrm>
        </p:spPr>
        <p:txBody>
          <a:bodyPr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500">
                <a:solidFill>
                  <a:schemeClr val="accent2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E580-DB9D-4F67-8B11-2FF04398693C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16" name="Preview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9885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286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BBAC-3E82-4329-AD57-5F5421B1D54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19-04-19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66E3-8817-4F6D-84CF-FEFBEEF18CE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88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AD7E-E0E1-4053-ADD2-94FC7562D71A}" type="datetime1">
              <a:rPr lang="nl-NL" smtClean="0"/>
              <a:t>19-04-19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602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8A03-540A-4982-8BAD-819FE85262BB}" type="datetime1">
              <a:rPr lang="nl-NL" smtClean="0"/>
              <a:t>19-04-19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698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C6BC-43CE-42A3-85C5-771B7F4CD4E7}" type="datetime1">
              <a:rPr lang="nl-NL" smtClean="0"/>
              <a:t>19-04-19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073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EF3A-00A6-40C1-9701-754F18A6858C}" type="datetime1">
              <a:rPr lang="nl-NL" smtClean="0"/>
              <a:t>19-04-19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9496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EB89-2A3A-40C3-9C36-F4881D3E47DB}" type="datetime1">
              <a:rPr lang="nl-NL" smtClean="0"/>
              <a:t>19-04-19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877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B182-B990-4126-A3D4-1F15EFF531BB}" type="datetime1">
              <a:rPr lang="nl-NL" smtClean="0"/>
              <a:t>19-04-19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46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41EA1-C323-4154-8D89-7EBAC74374F2}" type="datetime1">
              <a:rPr lang="nl-NL" smtClean="0"/>
              <a:t>19-04-19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861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732" r:id="rId12"/>
    <p:sldLayoutId id="2147483734" r:id="rId13"/>
    <p:sldLayoutId id="2147483735" r:id="rId14"/>
    <p:sldLayoutId id="2147483736" r:id="rId1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ray line"/>
          <p:cNvCxnSpPr/>
          <p:nvPr/>
        </p:nvCxnSpPr>
        <p:spPr>
          <a:xfrm>
            <a:off x="0" y="966509"/>
            <a:ext cx="12192000" cy="0"/>
          </a:xfrm>
          <a:prstGeom prst="line">
            <a:avLst/>
          </a:prstGeom>
          <a:ln w="12700">
            <a:solidFill>
              <a:srgbClr val="BCBE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4060" y="439383"/>
            <a:ext cx="9439433" cy="21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add section title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353" y="3284539"/>
            <a:ext cx="9911099" cy="30548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add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68451" y="6500102"/>
            <a:ext cx="2052000" cy="2213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GB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E671F69-0F33-4019-8C50-CCF23F7BDFC9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2313" y="6500102"/>
            <a:ext cx="4716000" cy="2213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lang="en-GB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5184" y="6500092"/>
            <a:ext cx="504056" cy="2213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7" name="Red box"/>
          <p:cNvSpPr/>
          <p:nvPr/>
        </p:nvSpPr>
        <p:spPr>
          <a:xfrm>
            <a:off x="0" y="0"/>
            <a:ext cx="684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pic>
        <p:nvPicPr>
          <p:cNvPr id="13" name="TOYOTA Logo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733" y="207126"/>
            <a:ext cx="1358851" cy="56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3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</p:sldLayoutIdLst>
  <p:hf hdr="0" ftr="0" dt="0"/>
  <p:txStyles>
    <p:titleStyle>
      <a:lvl1pPr algn="l" defTabSz="914241" rtl="0" eaLnBrk="1" latinLnBrk="0" hangingPunct="1">
        <a:lnSpc>
          <a:spcPct val="90000"/>
        </a:lnSpc>
        <a:spcBef>
          <a:spcPct val="0"/>
        </a:spcBef>
        <a:buNone/>
        <a:defRPr sz="15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7947" indent="-287947" algn="l" defTabSz="9142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902" indent="-287947" algn="l" defTabSz="9142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575902" indent="-287947" algn="l" defTabSz="9142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 2" panose="05020102010507070707" pitchFamily="18" charset="2"/>
        <a:buChar char=""/>
        <a:defRPr lang="en-GB" sz="2000" b="0" kern="1200" noProof="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863850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 2" panose="05020102010507070707" pitchFamily="18" charset="2"/>
        <a:buChar char="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151802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 2" panose="05020102010507070707" pitchFamily="18" charset="2"/>
        <a:buChar char=""/>
        <a:defRPr sz="1900" kern="1200">
          <a:solidFill>
            <a:schemeClr val="tx2"/>
          </a:solidFill>
          <a:latin typeface="+mn-lt"/>
          <a:ea typeface="+mn-ea"/>
          <a:cs typeface="+mn-cs"/>
        </a:defRPr>
      </a:lvl5pPr>
      <a:lvl6pPr marL="1439748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US" sz="19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727695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US" sz="19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015650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US" sz="19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303598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GB" sz="19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1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6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9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7068">
          <p15:clr>
            <a:srgbClr val="F26B43"/>
          </p15:clr>
        </p15:guide>
        <p15:guide id="4" pos="818">
          <p15:clr>
            <a:srgbClr val="F26B43"/>
          </p15:clr>
        </p15:guide>
        <p15:guide id="5" pos="412">
          <p15:clr>
            <a:srgbClr val="F26B43"/>
          </p15:clr>
        </p15:guide>
        <p15:guide id="7" orient="horz" pos="275">
          <p15:clr>
            <a:srgbClr val="F26B43"/>
          </p15:clr>
        </p15:guide>
        <p15:guide id="8" orient="horz" pos="4004">
          <p15:clr>
            <a:srgbClr val="F26B43"/>
          </p15:clr>
        </p15:guide>
        <p15:guide id="9" orient="horz" pos="9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72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9A121568-DF1F-4045-B01E-AF3ADD2DEA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785994"/>
            <a:ext cx="12489084" cy="4003197"/>
          </a:xfrm>
        </p:spPr>
        <p:txBody>
          <a:bodyPr/>
          <a:lstStyle/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b="1" dirty="0"/>
              <a:t>Praktische zaken.</a:t>
            </a:r>
          </a:p>
        </p:txBody>
      </p:sp>
    </p:spTree>
    <p:extLst>
      <p:ext uri="{BB962C8B-B14F-4D97-AF65-F5344CB8AC3E}">
        <p14:creationId xmlns:p14="http://schemas.microsoft.com/office/powerpoint/2010/main" val="1115176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C0AB04-97E7-44C3-859C-2FB32780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Praktische zaken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9A121568-DF1F-4045-B01E-AF3ADD2DEA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3499" y="1504950"/>
            <a:ext cx="8316913" cy="28875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r>
              <a:rPr lang="nl-NL" dirty="0">
                <a:solidFill>
                  <a:srgbClr val="002060"/>
                </a:solidFill>
              </a:rPr>
              <a:t>Vervolgstappen.</a:t>
            </a:r>
          </a:p>
          <a:p>
            <a:r>
              <a:rPr lang="nl-NL" dirty="0">
                <a:solidFill>
                  <a:srgbClr val="002060"/>
                </a:solidFill>
              </a:rPr>
              <a:t>Service pakketten en abonnementsvormen.</a:t>
            </a:r>
          </a:p>
          <a:p>
            <a:r>
              <a:rPr lang="nl-NL" dirty="0">
                <a:solidFill>
                  <a:srgbClr val="002060"/>
                </a:solidFill>
              </a:rPr>
              <a:t>Investering circa ¾ miljoen Euro.</a:t>
            </a:r>
          </a:p>
          <a:p>
            <a:r>
              <a:rPr lang="nl-NL" dirty="0">
                <a:solidFill>
                  <a:srgbClr val="00206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41646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0CB4DC-57E2-4A6F-9C58-313B39E73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283934"/>
            <a:ext cx="9439433" cy="216000"/>
          </a:xfrm>
        </p:spPr>
        <p:txBody>
          <a:bodyPr>
            <a:normAutofit fontScale="90000"/>
          </a:bodyPr>
          <a:lstStyle/>
          <a:p>
            <a:r>
              <a:rPr lang="nl-NL" dirty="0"/>
              <a:t>Overzicht mogelijk vervolgtraject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B773291F-C617-4BFB-AD70-E62278F70B28}"/>
              </a:ext>
            </a:extLst>
          </p:cNvPr>
          <p:cNvSpPr/>
          <p:nvPr/>
        </p:nvSpPr>
        <p:spPr>
          <a:xfrm>
            <a:off x="654050" y="2930652"/>
            <a:ext cx="11537950" cy="5854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2400" dirty="0" err="1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0B7AE27-18D9-42A3-8487-DEC5220EB89B}"/>
              </a:ext>
            </a:extLst>
          </p:cNvPr>
          <p:cNvSpPr txBox="1"/>
          <p:nvPr/>
        </p:nvSpPr>
        <p:spPr>
          <a:xfrm rot="16200000">
            <a:off x="-36230" y="1777258"/>
            <a:ext cx="141895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nl-NL" sz="1400" dirty="0">
                <a:solidFill>
                  <a:schemeClr val="tx2"/>
                </a:solidFill>
              </a:rPr>
              <a:t>27 feb 2019</a:t>
            </a:r>
            <a:endParaRPr lang="nl-NL" sz="2000" dirty="0">
              <a:solidFill>
                <a:schemeClr val="tx2"/>
              </a:solidFill>
            </a:endParaRP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BB534F6B-11B6-4C51-9690-A1D8592C30B5}"/>
              </a:ext>
            </a:extLst>
          </p:cNvPr>
          <p:cNvCxnSpPr>
            <a:cxnSpLocks/>
          </p:cNvCxnSpPr>
          <p:nvPr/>
        </p:nvCxnSpPr>
        <p:spPr>
          <a:xfrm flipH="1">
            <a:off x="654050" y="2672419"/>
            <a:ext cx="11248" cy="6011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CD1E73E5-0392-4CB4-A0C0-5EDFD5450BEE}"/>
              </a:ext>
            </a:extLst>
          </p:cNvPr>
          <p:cNvSpPr txBox="1"/>
          <p:nvPr/>
        </p:nvSpPr>
        <p:spPr>
          <a:xfrm rot="16200000">
            <a:off x="10400779" y="1780726"/>
            <a:ext cx="141895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nl-NL" sz="1400" dirty="0">
                <a:solidFill>
                  <a:schemeClr val="tx2"/>
                </a:solidFill>
              </a:rPr>
              <a:t>Oktober 2020</a:t>
            </a:r>
            <a:endParaRPr lang="nl-NL" sz="2000" dirty="0">
              <a:solidFill>
                <a:schemeClr val="tx2"/>
              </a:solidFill>
            </a:endParaRP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EA8B0856-34E6-4D5F-97FE-6CB792BB9EBB}"/>
              </a:ext>
            </a:extLst>
          </p:cNvPr>
          <p:cNvCxnSpPr>
            <a:cxnSpLocks/>
          </p:cNvCxnSpPr>
          <p:nvPr/>
        </p:nvCxnSpPr>
        <p:spPr>
          <a:xfrm flipH="1">
            <a:off x="11099011" y="2679856"/>
            <a:ext cx="11248" cy="6011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id="{194920BE-8B8C-40EA-A02C-98471CEDFCE8}"/>
              </a:ext>
            </a:extLst>
          </p:cNvPr>
          <p:cNvSpPr txBox="1"/>
          <p:nvPr/>
        </p:nvSpPr>
        <p:spPr>
          <a:xfrm rot="16200000">
            <a:off x="9096348" y="1781478"/>
            <a:ext cx="141895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nl-NL" sz="1400" dirty="0">
                <a:solidFill>
                  <a:schemeClr val="tx2"/>
                </a:solidFill>
              </a:rPr>
              <a:t>juli 2020</a:t>
            </a:r>
            <a:endParaRPr lang="nl-NL" sz="2000" dirty="0">
              <a:solidFill>
                <a:schemeClr val="tx2"/>
              </a:solidFill>
            </a:endParaRPr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3D2F97E1-94C4-4836-B47B-BC8B4F36D09F}"/>
              </a:ext>
            </a:extLst>
          </p:cNvPr>
          <p:cNvCxnSpPr>
            <a:cxnSpLocks/>
          </p:cNvCxnSpPr>
          <p:nvPr/>
        </p:nvCxnSpPr>
        <p:spPr>
          <a:xfrm flipH="1">
            <a:off x="9790604" y="2676142"/>
            <a:ext cx="11248" cy="6011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>
            <a:extLst>
              <a:ext uri="{FF2B5EF4-FFF2-40B4-BE49-F238E27FC236}">
                <a16:creationId xmlns:a16="http://schemas.microsoft.com/office/drawing/2014/main" id="{2FAC1038-872E-4A56-A547-7D3DC5591F66}"/>
              </a:ext>
            </a:extLst>
          </p:cNvPr>
          <p:cNvSpPr txBox="1"/>
          <p:nvPr/>
        </p:nvSpPr>
        <p:spPr>
          <a:xfrm rot="16200000">
            <a:off x="1635824" y="1785021"/>
            <a:ext cx="141895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nl-NL" sz="1400" dirty="0">
                <a:solidFill>
                  <a:schemeClr val="tx2"/>
                </a:solidFill>
              </a:rPr>
              <a:t>juni 2019</a:t>
            </a:r>
            <a:endParaRPr lang="nl-NL" sz="2000" dirty="0">
              <a:solidFill>
                <a:schemeClr val="tx2"/>
              </a:solidFill>
            </a:endParaRPr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F06ED378-0BB0-48CB-8BCD-16FDC27BF7D6}"/>
              </a:ext>
            </a:extLst>
          </p:cNvPr>
          <p:cNvCxnSpPr>
            <a:cxnSpLocks/>
          </p:cNvCxnSpPr>
          <p:nvPr/>
        </p:nvCxnSpPr>
        <p:spPr>
          <a:xfrm flipH="1">
            <a:off x="2330080" y="2679685"/>
            <a:ext cx="11248" cy="6011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>
            <a:extLst>
              <a:ext uri="{FF2B5EF4-FFF2-40B4-BE49-F238E27FC236}">
                <a16:creationId xmlns:a16="http://schemas.microsoft.com/office/drawing/2014/main" id="{43037471-2538-4A05-9B20-3B88C841FEBD}"/>
              </a:ext>
            </a:extLst>
          </p:cNvPr>
          <p:cNvSpPr txBox="1"/>
          <p:nvPr/>
        </p:nvSpPr>
        <p:spPr>
          <a:xfrm rot="16200000">
            <a:off x="6976937" y="1799192"/>
            <a:ext cx="141895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nl-NL" sz="1400" b="1" dirty="0">
                <a:solidFill>
                  <a:srgbClr val="C8102E"/>
                </a:solidFill>
              </a:rPr>
              <a:t>feb 2020 </a:t>
            </a:r>
            <a:endParaRPr lang="nl-NL" sz="2000" b="1" dirty="0">
              <a:solidFill>
                <a:srgbClr val="C8102E"/>
              </a:solidFill>
            </a:endParaRPr>
          </a:p>
        </p:txBody>
      </p: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62196B17-2FE3-4974-BCB9-4FFC3427392D}"/>
              </a:ext>
            </a:extLst>
          </p:cNvPr>
          <p:cNvCxnSpPr>
            <a:cxnSpLocks/>
          </p:cNvCxnSpPr>
          <p:nvPr/>
        </p:nvCxnSpPr>
        <p:spPr>
          <a:xfrm flipH="1">
            <a:off x="7671193" y="2693856"/>
            <a:ext cx="11248" cy="601133"/>
          </a:xfrm>
          <a:prstGeom prst="line">
            <a:avLst/>
          </a:prstGeom>
          <a:ln w="12700">
            <a:solidFill>
              <a:srgbClr val="C81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jl: links/rechts 7">
            <a:extLst>
              <a:ext uri="{FF2B5EF4-FFF2-40B4-BE49-F238E27FC236}">
                <a16:creationId xmlns:a16="http://schemas.microsoft.com/office/drawing/2014/main" id="{B227471E-BBB9-47C3-A3A3-7CB45A45E47D}"/>
              </a:ext>
            </a:extLst>
          </p:cNvPr>
          <p:cNvSpPr/>
          <p:nvPr/>
        </p:nvSpPr>
        <p:spPr>
          <a:xfrm>
            <a:off x="654050" y="3353887"/>
            <a:ext cx="1676030" cy="393405"/>
          </a:xfrm>
          <a:prstGeom prst="leftRightArrow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400" b="1" dirty="0">
                <a:solidFill>
                  <a:schemeClr val="accent3">
                    <a:lumMod val="75000"/>
                  </a:schemeClr>
                </a:solidFill>
              </a:rPr>
              <a:t>Ontwerp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B279F62-A359-472C-B701-DE42F720B0C1}"/>
              </a:ext>
            </a:extLst>
          </p:cNvPr>
          <p:cNvSpPr txBox="1"/>
          <p:nvPr/>
        </p:nvSpPr>
        <p:spPr>
          <a:xfrm>
            <a:off x="441390" y="4533330"/>
            <a:ext cx="2982289" cy="180049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8000" indent="-2880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2060"/>
                </a:solidFill>
              </a:rPr>
              <a:t>Voertuig detail specificaties.</a:t>
            </a:r>
          </a:p>
          <a:p>
            <a:pPr marL="288000" indent="-2880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2060"/>
                </a:solidFill>
              </a:rPr>
              <a:t>Gebruikersgroep uitbreiden.</a:t>
            </a:r>
          </a:p>
          <a:p>
            <a:pPr marL="288000" indent="-2880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2060"/>
                </a:solidFill>
              </a:rPr>
              <a:t>Detail begroting investering &amp; exploitatie.</a:t>
            </a:r>
          </a:p>
          <a:p>
            <a:pPr marL="288000" indent="-2880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2060"/>
                </a:solidFill>
              </a:rPr>
              <a:t>Vergunningen (verkenning).</a:t>
            </a:r>
          </a:p>
        </p:txBody>
      </p:sp>
      <p:sp>
        <p:nvSpPr>
          <p:cNvPr id="21" name="Pijl: links/rechts 20">
            <a:extLst>
              <a:ext uri="{FF2B5EF4-FFF2-40B4-BE49-F238E27FC236}">
                <a16:creationId xmlns:a16="http://schemas.microsoft.com/office/drawing/2014/main" id="{8A305030-AA85-42B9-A29B-7FA4EE01C410}"/>
              </a:ext>
            </a:extLst>
          </p:cNvPr>
          <p:cNvSpPr/>
          <p:nvPr/>
        </p:nvSpPr>
        <p:spPr>
          <a:xfrm>
            <a:off x="2330080" y="3705501"/>
            <a:ext cx="7449276" cy="393405"/>
          </a:xfrm>
          <a:prstGeom prst="leftRightArrow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400" b="1" dirty="0">
                <a:solidFill>
                  <a:schemeClr val="accent3">
                    <a:lumMod val="75000"/>
                  </a:schemeClr>
                </a:solidFill>
              </a:rPr>
              <a:t>Realisatie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E384886E-A4C4-4A5C-A7D8-124BA9AEE5D9}"/>
              </a:ext>
            </a:extLst>
          </p:cNvPr>
          <p:cNvSpPr txBox="1"/>
          <p:nvPr/>
        </p:nvSpPr>
        <p:spPr>
          <a:xfrm>
            <a:off x="3639442" y="4533330"/>
            <a:ext cx="3589481" cy="18774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8000" indent="-2880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2060"/>
                </a:solidFill>
              </a:rPr>
              <a:t>Voertuig bouwen / bestellen</a:t>
            </a:r>
          </a:p>
          <a:p>
            <a:pPr marL="288000" indent="-2880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2060"/>
                </a:solidFill>
              </a:rPr>
              <a:t>Organisatie &amp; protocollen</a:t>
            </a:r>
          </a:p>
          <a:p>
            <a:pPr marL="288000" indent="-2880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2060"/>
                </a:solidFill>
              </a:rPr>
              <a:t>Gebruikers &amp; sponsor overeenkomsten</a:t>
            </a:r>
          </a:p>
          <a:p>
            <a:pPr marL="288000" indent="-2880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2060"/>
                </a:solidFill>
              </a:rPr>
              <a:t>Financiering &amp; subsidies</a:t>
            </a:r>
          </a:p>
          <a:p>
            <a:pPr marL="288000" indent="-2880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2060"/>
                </a:solidFill>
              </a:rPr>
              <a:t>Vergunningen aanvragen</a:t>
            </a:r>
          </a:p>
        </p:txBody>
      </p:sp>
      <p:sp>
        <p:nvSpPr>
          <p:cNvPr id="23" name="Pijl: links/rechts 22">
            <a:extLst>
              <a:ext uri="{FF2B5EF4-FFF2-40B4-BE49-F238E27FC236}">
                <a16:creationId xmlns:a16="http://schemas.microsoft.com/office/drawing/2014/main" id="{2B0038E4-F431-4E51-86EB-4C28D37128E8}"/>
              </a:ext>
            </a:extLst>
          </p:cNvPr>
          <p:cNvSpPr/>
          <p:nvPr/>
        </p:nvSpPr>
        <p:spPr>
          <a:xfrm>
            <a:off x="9774791" y="3348665"/>
            <a:ext cx="1324220" cy="393405"/>
          </a:xfrm>
          <a:prstGeom prst="leftRightArrow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400" b="1" dirty="0">
                <a:solidFill>
                  <a:schemeClr val="accent3">
                    <a:lumMod val="75000"/>
                  </a:schemeClr>
                </a:solidFill>
              </a:rPr>
              <a:t>Test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4E0BFDC5-CC33-48DE-8CB2-EBA27B26DF42}"/>
              </a:ext>
            </a:extLst>
          </p:cNvPr>
          <p:cNvSpPr txBox="1"/>
          <p:nvPr/>
        </p:nvSpPr>
        <p:spPr>
          <a:xfrm>
            <a:off x="9718924" y="4537589"/>
            <a:ext cx="2268983" cy="14773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8000" indent="-2880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2060"/>
                </a:solidFill>
              </a:rPr>
              <a:t>Proefrijden/tanken</a:t>
            </a:r>
          </a:p>
          <a:p>
            <a:pPr marL="288000" indent="-2880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2060"/>
                </a:solidFill>
              </a:rPr>
              <a:t>Protocollen &amp; planning tests</a:t>
            </a:r>
          </a:p>
          <a:p>
            <a:pPr marL="288000" indent="-2880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2060"/>
                </a:solidFill>
              </a:rPr>
              <a:t>Implementatie &amp; training</a:t>
            </a:r>
          </a:p>
        </p:txBody>
      </p:sp>
      <p:sp>
        <p:nvSpPr>
          <p:cNvPr id="25" name="Pijl: rechts 24">
            <a:extLst>
              <a:ext uri="{FF2B5EF4-FFF2-40B4-BE49-F238E27FC236}">
                <a16:creationId xmlns:a16="http://schemas.microsoft.com/office/drawing/2014/main" id="{49E2C04C-295A-4D23-9F0F-AFE7221A7C6F}"/>
              </a:ext>
            </a:extLst>
          </p:cNvPr>
          <p:cNvSpPr/>
          <p:nvPr/>
        </p:nvSpPr>
        <p:spPr>
          <a:xfrm>
            <a:off x="11110257" y="3709246"/>
            <a:ext cx="750054" cy="34290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400" b="1" dirty="0">
                <a:solidFill>
                  <a:schemeClr val="accent3">
                    <a:lumMod val="75000"/>
                  </a:schemeClr>
                </a:solidFill>
              </a:rPr>
              <a:t>Live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85CEB027-4C9A-4251-B3A6-393F64909319}"/>
              </a:ext>
            </a:extLst>
          </p:cNvPr>
          <p:cNvCxnSpPr>
            <a:cxnSpLocks/>
          </p:cNvCxnSpPr>
          <p:nvPr/>
        </p:nvCxnSpPr>
        <p:spPr>
          <a:xfrm>
            <a:off x="1497330" y="3842542"/>
            <a:ext cx="0" cy="68671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C9BDDFDB-24E2-4A10-8125-630B1C769900}"/>
              </a:ext>
            </a:extLst>
          </p:cNvPr>
          <p:cNvCxnSpPr>
            <a:cxnSpLocks/>
          </p:cNvCxnSpPr>
          <p:nvPr/>
        </p:nvCxnSpPr>
        <p:spPr>
          <a:xfrm>
            <a:off x="6096000" y="4159250"/>
            <a:ext cx="0" cy="370002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5CFC8A23-5948-452E-A6BC-109E9AB25869}"/>
              </a:ext>
            </a:extLst>
          </p:cNvPr>
          <p:cNvCxnSpPr>
            <a:cxnSpLocks/>
          </p:cNvCxnSpPr>
          <p:nvPr/>
        </p:nvCxnSpPr>
        <p:spPr>
          <a:xfrm>
            <a:off x="10440711" y="3838309"/>
            <a:ext cx="0" cy="68671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vak 32">
            <a:extLst>
              <a:ext uri="{FF2B5EF4-FFF2-40B4-BE49-F238E27FC236}">
                <a16:creationId xmlns:a16="http://schemas.microsoft.com/office/drawing/2014/main" id="{716688B6-E012-4B7D-8A19-05E69E1BCBEB}"/>
              </a:ext>
            </a:extLst>
          </p:cNvPr>
          <p:cNvSpPr txBox="1"/>
          <p:nvPr/>
        </p:nvSpPr>
        <p:spPr>
          <a:xfrm>
            <a:off x="6987238" y="3290532"/>
            <a:ext cx="1390405" cy="3152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buClr>
                <a:schemeClr val="accent1"/>
              </a:buClr>
            </a:pPr>
            <a:r>
              <a:rPr lang="nl-NL" sz="1400" b="1" dirty="0">
                <a:solidFill>
                  <a:srgbClr val="C8102E"/>
                </a:solidFill>
              </a:rPr>
              <a:t>Checkpoint </a:t>
            </a:r>
            <a:endParaRPr lang="nl-NL" sz="2000" b="1" dirty="0">
              <a:solidFill>
                <a:srgbClr val="C8102E"/>
              </a:solidFill>
            </a:endParaRP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0DD159BC-FB8B-4C9E-A9D5-D9C9C684E057}"/>
              </a:ext>
            </a:extLst>
          </p:cNvPr>
          <p:cNvSpPr txBox="1"/>
          <p:nvPr/>
        </p:nvSpPr>
        <p:spPr>
          <a:xfrm>
            <a:off x="7456111" y="4537589"/>
            <a:ext cx="2070662" cy="984885"/>
          </a:xfrm>
          <a:prstGeom prst="rect">
            <a:avLst/>
          </a:prstGeom>
          <a:noFill/>
          <a:ln>
            <a:solidFill>
              <a:srgbClr val="E6042D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nl-NL" sz="1600" b="1" dirty="0">
                <a:solidFill>
                  <a:schemeClr val="accent1"/>
                </a:solidFill>
              </a:rPr>
              <a:t>Vergunningen &amp;</a:t>
            </a:r>
          </a:p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nl-NL" sz="1600" b="1" dirty="0">
                <a:solidFill>
                  <a:schemeClr val="accent1"/>
                </a:solidFill>
              </a:rPr>
              <a:t>Subsidies rond?</a:t>
            </a:r>
          </a:p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nl-NL" sz="1600" b="1" dirty="0">
                <a:solidFill>
                  <a:schemeClr val="accent1"/>
                </a:solidFill>
              </a:rPr>
              <a:t>Andere risico’s?</a:t>
            </a:r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A1A6B7D6-7AD1-4617-A9C7-2A45093634E3}"/>
              </a:ext>
            </a:extLst>
          </p:cNvPr>
          <p:cNvCxnSpPr>
            <a:cxnSpLocks/>
          </p:cNvCxnSpPr>
          <p:nvPr/>
        </p:nvCxnSpPr>
        <p:spPr>
          <a:xfrm>
            <a:off x="8015595" y="3580129"/>
            <a:ext cx="0" cy="944890"/>
          </a:xfrm>
          <a:prstGeom prst="line">
            <a:avLst/>
          </a:prstGeom>
          <a:ln w="12700">
            <a:solidFill>
              <a:srgbClr val="C81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730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328D4F3-6F25-4777-9EE2-7C138D7DA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30776" y="6356350"/>
            <a:ext cx="2743200" cy="365125"/>
          </a:xfrm>
        </p:spPr>
        <p:txBody>
          <a:bodyPr/>
          <a:lstStyle/>
          <a:p>
            <a:fld id="{CB425281-793C-44B6-9FB4-1EB1BF188BFD}" type="slidenum">
              <a:rPr lang="en-GB" smtClean="0"/>
              <a:t>4</a:t>
            </a:fld>
            <a:endParaRPr lang="en-GB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713C8E3-8D5E-4EC9-A04B-92524F7D0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355" y="-13212"/>
            <a:ext cx="6421821" cy="6143297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BEB1B4B4-742A-48CA-B6E2-0DA5047E501A}"/>
              </a:ext>
            </a:extLst>
          </p:cNvPr>
          <p:cNvSpPr/>
          <p:nvPr/>
        </p:nvSpPr>
        <p:spPr>
          <a:xfrm>
            <a:off x="2890355" y="6130085"/>
            <a:ext cx="6421821" cy="727915"/>
          </a:xfrm>
          <a:prstGeom prst="rect">
            <a:avLst/>
          </a:prstGeom>
          <a:solidFill>
            <a:srgbClr val="09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8932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72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9A121568-DF1F-4045-B01E-AF3ADD2DEA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473477"/>
            <a:ext cx="12489084" cy="4003197"/>
          </a:xfrm>
        </p:spPr>
        <p:txBody>
          <a:bodyPr/>
          <a:lstStyle/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lvl="0" indent="0" algn="ctr">
              <a:buClr>
                <a:prstClr val="white"/>
              </a:buClr>
              <a:buNone/>
            </a:pPr>
            <a:r>
              <a:rPr lang="nl-NL" dirty="0">
                <a:solidFill>
                  <a:prstClr val="white"/>
                </a:solidFill>
              </a:rPr>
              <a:t>Verder in gesprek?</a:t>
            </a:r>
          </a:p>
          <a:p>
            <a:pPr marL="0" lvl="0" indent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white"/>
              </a:buClr>
              <a:buNone/>
            </a:pPr>
            <a:r>
              <a:rPr lang="nl-NL" sz="1800" dirty="0" err="1">
                <a:solidFill>
                  <a:prstClr val="white"/>
                </a:solidFill>
              </a:rPr>
              <a:t>willem.stehouwer@mep.energy</a:t>
            </a:r>
            <a:endParaRPr lang="nl-NL" dirty="0">
              <a:solidFill>
                <a:prstClr val="white"/>
              </a:solidFill>
            </a:endParaRPr>
          </a:p>
          <a:p>
            <a:pPr marL="0" lvl="0" indent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white"/>
              </a:buClr>
              <a:buNone/>
            </a:pPr>
            <a:r>
              <a:rPr lang="nl-NL" sz="1800" dirty="0">
                <a:solidFill>
                  <a:prstClr val="white"/>
                </a:solidFill>
              </a:rPr>
              <a:t>+31 654 360 654</a:t>
            </a:r>
          </a:p>
        </p:txBody>
      </p:sp>
    </p:spTree>
    <p:extLst>
      <p:ext uri="{BB962C8B-B14F-4D97-AF65-F5344CB8AC3E}">
        <p14:creationId xmlns:p14="http://schemas.microsoft.com/office/powerpoint/2010/main" val="35626875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Blank">
  <a:themeElements>
    <a:clrScheme name="TOYOTA">
      <a:dk1>
        <a:srgbClr val="808285"/>
      </a:dk1>
      <a:lt1>
        <a:sysClr val="window" lastClr="FFFFFF"/>
      </a:lt1>
      <a:dk2>
        <a:srgbClr val="2C2A29"/>
      </a:dk2>
      <a:lt2>
        <a:srgbClr val="F37934"/>
      </a:lt2>
      <a:accent1>
        <a:srgbClr val="C8102E"/>
      </a:accent1>
      <a:accent2>
        <a:srgbClr val="808285"/>
      </a:accent2>
      <a:accent3>
        <a:srgbClr val="426BBA"/>
      </a:accent3>
      <a:accent4>
        <a:srgbClr val="62C751"/>
      </a:accent4>
      <a:accent5>
        <a:srgbClr val="FAC51C"/>
      </a:accent5>
      <a:accent6>
        <a:srgbClr val="A38F84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 w="9525">
          <a:solidFill>
            <a:schemeClr val="accent2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88000" indent="-288000">
          <a:spcAft>
            <a:spcPts val="600"/>
          </a:spcAft>
          <a:buClr>
            <a:schemeClr val="accent1"/>
          </a:buClr>
          <a:buFont typeface="Arial" panose="020B0604020202020204" pitchFamily="34" charset="0"/>
          <a:buChar char="•"/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OYOTA PowerPoint Template.potx" id="{D5C932C4-C28F-4A18-B124-1CFF9D26AF7C}" vid="{15895572-C49F-4D92-83D6-1782D5766C7F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106</Words>
  <Application>Microsoft Macintosh PowerPoint</Application>
  <PresentationFormat>Breedbeeld</PresentationFormat>
  <Paragraphs>42</Paragraphs>
  <Slides>5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HelveticaNeueLT Std Lt Cn</vt:lpstr>
      <vt:lpstr>Wingdings 2</vt:lpstr>
      <vt:lpstr>Office Theme</vt:lpstr>
      <vt:lpstr>6_Blank</vt:lpstr>
      <vt:lpstr>think-cell Slide</vt:lpstr>
      <vt:lpstr>PowerPoint-presentatie</vt:lpstr>
      <vt:lpstr>Praktische zaken</vt:lpstr>
      <vt:lpstr>Overzicht mogelijk vervolgtraject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Willem Stehouwer</dc:creator>
  <cp:lastModifiedBy>Maud Stehouwer</cp:lastModifiedBy>
  <cp:revision>69</cp:revision>
  <dcterms:created xsi:type="dcterms:W3CDTF">2019-02-24T15:05:00Z</dcterms:created>
  <dcterms:modified xsi:type="dcterms:W3CDTF">2019-04-19T11:07:15Z</dcterms:modified>
</cp:coreProperties>
</file>